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64.jpg" ContentType="image/jpg"/>
  <Override PartName="/ppt/media/image66.jpg" ContentType="image/jpg"/>
  <Override PartName="/ppt/media/image67.jpg" ContentType="image/jpg"/>
  <Override PartName="/ppt/media/image68.jpg" ContentType="image/jpg"/>
  <Override PartName="/ppt/media/image69.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1"/>
  </p:sldMasterIdLst>
  <p:notesMasterIdLst>
    <p:notesMasterId r:id="rId23"/>
  </p:notesMasterIdLst>
  <p:sldIdLst>
    <p:sldId id="680" r:id="rId2"/>
    <p:sldId id="787" r:id="rId3"/>
    <p:sldId id="664" r:id="rId4"/>
    <p:sldId id="671" r:id="rId5"/>
    <p:sldId id="695" r:id="rId6"/>
    <p:sldId id="673" r:id="rId7"/>
    <p:sldId id="543" r:id="rId8"/>
    <p:sldId id="616" r:id="rId9"/>
    <p:sldId id="681" r:id="rId10"/>
    <p:sldId id="785" r:id="rId11"/>
    <p:sldId id="786" r:id="rId12"/>
    <p:sldId id="741" r:id="rId13"/>
    <p:sldId id="663" r:id="rId14"/>
    <p:sldId id="438" r:id="rId15"/>
    <p:sldId id="782" r:id="rId16"/>
    <p:sldId id="793" r:id="rId17"/>
    <p:sldId id="259" r:id="rId18"/>
    <p:sldId id="748" r:id="rId19"/>
    <p:sldId id="790" r:id="rId20"/>
    <p:sldId id="781" r:id="rId21"/>
    <p:sldId id="66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mal Tiwari" initials="KT" lastIdx="1" clrIdx="0">
    <p:extLst>
      <p:ext uri="{19B8F6BF-5375-455C-9EA6-DF929625EA0E}">
        <p15:presenceInfo xmlns:p15="http://schemas.microsoft.com/office/powerpoint/2012/main" userId="afb1844e85a8062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DEFF"/>
    <a:srgbClr val="FFD966"/>
    <a:srgbClr val="D9E3F3"/>
    <a:srgbClr val="FFF6D9"/>
    <a:srgbClr val="DFEED6"/>
    <a:srgbClr val="FCE9DC"/>
    <a:srgbClr val="FFC69F"/>
    <a:srgbClr val="FF944B"/>
    <a:srgbClr val="FFC000"/>
    <a:srgbClr val="FF82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82" autoAdjust="0"/>
    <p:restoredTop sz="93494" autoAdjust="0"/>
  </p:normalViewPr>
  <p:slideViewPr>
    <p:cSldViewPr snapToGrid="0">
      <p:cViewPr>
        <p:scale>
          <a:sx n="75" d="100"/>
          <a:sy n="75" d="100"/>
        </p:scale>
        <p:origin x="1440" y="804"/>
      </p:cViewPr>
      <p:guideLst>
        <p:guide orient="horz" pos="2160"/>
        <p:guide pos="166"/>
      </p:guideLst>
    </p:cSldViewPr>
  </p:slideViewPr>
  <p:outlineViewPr>
    <p:cViewPr>
      <p:scale>
        <a:sx n="33" d="100"/>
        <a:sy n="33" d="100"/>
      </p:scale>
      <p:origin x="0" y="-30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 Tiwari" userId="afb1844e85a80621" providerId="LiveId" clId="{5EE88DA5-8CD8-4394-A502-886E964C688D}"/>
    <pc:docChg chg="custSel delSld modSld">
      <pc:chgData name="Kamal Tiwari" userId="afb1844e85a80621" providerId="LiveId" clId="{5EE88DA5-8CD8-4394-A502-886E964C688D}" dt="2023-05-13T07:40:31.166" v="473" actId="20577"/>
      <pc:docMkLst>
        <pc:docMk/>
      </pc:docMkLst>
      <pc:sldChg chg="modSp mod">
        <pc:chgData name="Kamal Tiwari" userId="afb1844e85a80621" providerId="LiveId" clId="{5EE88DA5-8CD8-4394-A502-886E964C688D}" dt="2023-05-13T07:33:57.278" v="42" actId="20577"/>
        <pc:sldMkLst>
          <pc:docMk/>
          <pc:sldMk cId="1336323425" sldId="680"/>
        </pc:sldMkLst>
        <pc:spChg chg="mod">
          <ac:chgData name="Kamal Tiwari" userId="afb1844e85a80621" providerId="LiveId" clId="{5EE88DA5-8CD8-4394-A502-886E964C688D}" dt="2023-05-13T07:33:57.278" v="42" actId="20577"/>
          <ac:spMkLst>
            <pc:docMk/>
            <pc:sldMk cId="1336323425" sldId="680"/>
            <ac:spMk id="2" creationId="{6DEFD588-D412-A937-561F-95960E6F3B1B}"/>
          </ac:spMkLst>
        </pc:spChg>
        <pc:spChg chg="mod">
          <ac:chgData name="Kamal Tiwari" userId="afb1844e85a80621" providerId="LiveId" clId="{5EE88DA5-8CD8-4394-A502-886E964C688D}" dt="2023-05-13T07:33:48.861" v="40" actId="20577"/>
          <ac:spMkLst>
            <pc:docMk/>
            <pc:sldMk cId="1336323425" sldId="680"/>
            <ac:spMk id="5" creationId="{AAFCA822-B16E-F9E9-B631-8F094CC9E041}"/>
          </ac:spMkLst>
        </pc:spChg>
      </pc:sldChg>
      <pc:sldChg chg="del">
        <pc:chgData name="Kamal Tiwari" userId="afb1844e85a80621" providerId="LiveId" clId="{5EE88DA5-8CD8-4394-A502-886E964C688D}" dt="2023-05-13T07:34:42.860" v="43" actId="47"/>
        <pc:sldMkLst>
          <pc:docMk/>
          <pc:sldMk cId="4008099763" sldId="760"/>
        </pc:sldMkLst>
      </pc:sldChg>
      <pc:sldChg chg="delSp modSp mod delAnim">
        <pc:chgData name="Kamal Tiwari" userId="afb1844e85a80621" providerId="LiveId" clId="{5EE88DA5-8CD8-4394-A502-886E964C688D}" dt="2023-05-13T07:40:31.166" v="473" actId="20577"/>
        <pc:sldMkLst>
          <pc:docMk/>
          <pc:sldMk cId="2718956018" sldId="776"/>
        </pc:sldMkLst>
        <pc:spChg chg="mod">
          <ac:chgData name="Kamal Tiwari" userId="afb1844e85a80621" providerId="LiveId" clId="{5EE88DA5-8CD8-4394-A502-886E964C688D}" dt="2023-05-13T07:40:31.166" v="473" actId="20577"/>
          <ac:spMkLst>
            <pc:docMk/>
            <pc:sldMk cId="2718956018" sldId="776"/>
            <ac:spMk id="2" creationId="{41677A11-5AB2-4559-8DC0-08634DF48783}"/>
          </ac:spMkLst>
        </pc:spChg>
        <pc:spChg chg="mod">
          <ac:chgData name="Kamal Tiwari" userId="afb1844e85a80621" providerId="LiveId" clId="{5EE88DA5-8CD8-4394-A502-886E964C688D}" dt="2023-05-13T07:40:07.617" v="455" actId="20577"/>
          <ac:spMkLst>
            <pc:docMk/>
            <pc:sldMk cId="2718956018" sldId="776"/>
            <ac:spMk id="23" creationId="{76B0176E-A566-4240-AB3B-D38CC48BAA9A}"/>
          </ac:spMkLst>
        </pc:spChg>
        <pc:spChg chg="del">
          <ac:chgData name="Kamal Tiwari" userId="afb1844e85a80621" providerId="LiveId" clId="{5EE88DA5-8CD8-4394-A502-886E964C688D}" dt="2023-05-13T07:39:34.765" v="444" actId="478"/>
          <ac:spMkLst>
            <pc:docMk/>
            <pc:sldMk cId="2718956018" sldId="776"/>
            <ac:spMk id="25" creationId="{F39149FC-236A-406B-A9DA-F02A970348EB}"/>
          </ac:spMkLst>
        </pc:spChg>
        <pc:spChg chg="del">
          <ac:chgData name="Kamal Tiwari" userId="afb1844e85a80621" providerId="LiveId" clId="{5EE88DA5-8CD8-4394-A502-886E964C688D}" dt="2023-05-13T07:39:21.157" v="440" actId="478"/>
          <ac:spMkLst>
            <pc:docMk/>
            <pc:sldMk cId="2718956018" sldId="776"/>
            <ac:spMk id="27" creationId="{50520595-12CA-4CDC-A846-FF834F5558C3}"/>
          </ac:spMkLst>
        </pc:spChg>
        <pc:spChg chg="mod">
          <ac:chgData name="Kamal Tiwari" userId="afb1844e85a80621" providerId="LiveId" clId="{5EE88DA5-8CD8-4394-A502-886E964C688D}" dt="2023-05-13T07:39:42.770" v="445" actId="1076"/>
          <ac:spMkLst>
            <pc:docMk/>
            <pc:sldMk cId="2718956018" sldId="776"/>
            <ac:spMk id="29" creationId="{CEB0BAAA-B02D-4A8E-8951-574D4C4C7FAC}"/>
          </ac:spMkLst>
        </pc:spChg>
        <pc:spChg chg="del">
          <ac:chgData name="Kamal Tiwari" userId="afb1844e85a80621" providerId="LiveId" clId="{5EE88DA5-8CD8-4394-A502-886E964C688D}" dt="2023-05-13T07:39:26.630" v="442" actId="478"/>
          <ac:spMkLst>
            <pc:docMk/>
            <pc:sldMk cId="2718956018" sldId="776"/>
            <ac:spMk id="31" creationId="{B9979B59-F75E-4D67-9D66-DC530EDF0CE0}"/>
          </ac:spMkLst>
        </pc:spChg>
        <pc:spChg chg="mod">
          <ac:chgData name="Kamal Tiwari" userId="afb1844e85a80621" providerId="LiveId" clId="{5EE88DA5-8CD8-4394-A502-886E964C688D}" dt="2023-05-13T07:36:20.082" v="219" actId="20577"/>
          <ac:spMkLst>
            <pc:docMk/>
            <pc:sldMk cId="2718956018" sldId="776"/>
            <ac:spMk id="37" creationId="{2572D799-8B0F-46C0-8D54-543CF4750235}"/>
          </ac:spMkLst>
        </pc:spChg>
        <pc:spChg chg="mod">
          <ac:chgData name="Kamal Tiwari" userId="afb1844e85a80621" providerId="LiveId" clId="{5EE88DA5-8CD8-4394-A502-886E964C688D}" dt="2023-05-13T07:38:57.606" v="439" actId="20577"/>
          <ac:spMkLst>
            <pc:docMk/>
            <pc:sldMk cId="2718956018" sldId="776"/>
            <ac:spMk id="39" creationId="{1F3D4F80-B484-4E00-9648-52636145C545}"/>
          </ac:spMkLst>
        </pc:spChg>
        <pc:grpChg chg="mod">
          <ac:chgData name="Kamal Tiwari" userId="afb1844e85a80621" providerId="LiveId" clId="{5EE88DA5-8CD8-4394-A502-886E964C688D}" dt="2023-05-13T07:39:51.195" v="446" actId="1076"/>
          <ac:grpSpMkLst>
            <pc:docMk/>
            <pc:sldMk cId="2718956018" sldId="776"/>
            <ac:grpSpMk id="24" creationId="{4825FC6B-09F3-44BF-AA46-A7FDB0C1AC25}"/>
          </ac:grpSpMkLst>
        </pc:grpChg>
        <pc:grpChg chg="mod">
          <ac:chgData name="Kamal Tiwari" userId="afb1844e85a80621" providerId="LiveId" clId="{5EE88DA5-8CD8-4394-A502-886E964C688D}" dt="2023-05-13T07:36:29.051" v="220" actId="14100"/>
          <ac:grpSpMkLst>
            <pc:docMk/>
            <pc:sldMk cId="2718956018" sldId="776"/>
            <ac:grpSpMk id="26" creationId="{0F3B9BEF-1777-4C85-B414-D974DE2E6567}"/>
          </ac:grpSpMkLst>
        </pc:grpChg>
        <pc:grpChg chg="del">
          <ac:chgData name="Kamal Tiwari" userId="afb1844e85a80621" providerId="LiveId" clId="{5EE88DA5-8CD8-4394-A502-886E964C688D}" dt="2023-05-13T07:39:29.232" v="443" actId="478"/>
          <ac:grpSpMkLst>
            <pc:docMk/>
            <pc:sldMk cId="2718956018" sldId="776"/>
            <ac:grpSpMk id="28" creationId="{1EF0AD91-F5CA-415D-9AC5-347305C4FDA3}"/>
          </ac:grpSpMkLst>
        </pc:grpChg>
        <pc:grpChg chg="del">
          <ac:chgData name="Kamal Tiwari" userId="afb1844e85a80621" providerId="LiveId" clId="{5EE88DA5-8CD8-4394-A502-886E964C688D}" dt="2023-05-13T07:39:24.069" v="441" actId="478"/>
          <ac:grpSpMkLst>
            <pc:docMk/>
            <pc:sldMk cId="2718956018" sldId="776"/>
            <ac:grpSpMk id="30" creationId="{0A4A1B3D-3612-4E65-8046-62413CABD424}"/>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E8E951-3A74-45C4-BAFA-B0AF94CFE750}" type="datetimeFigureOut">
              <a:rPr kumimoji="1" lang="ja-JP" altLang="en-US" smtClean="0"/>
              <a:t>2024/2/15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F6B98-36C3-4D6E-959D-CBD920CA9568}" type="slidenum">
              <a:rPr kumimoji="1" lang="ja-JP" altLang="en-US" smtClean="0"/>
              <a:t>‹#›</a:t>
            </a:fld>
            <a:endParaRPr kumimoji="1" lang="ja-JP" altLang="en-US"/>
          </a:p>
        </p:txBody>
      </p:sp>
    </p:spTree>
    <p:extLst>
      <p:ext uri="{BB962C8B-B14F-4D97-AF65-F5344CB8AC3E}">
        <p14:creationId xmlns:p14="http://schemas.microsoft.com/office/powerpoint/2010/main" val="3658769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602F6B98-36C3-4D6E-959D-CBD920CA9568}" type="slidenum">
              <a:rPr kumimoji="1" lang="ja-JP" altLang="en-US" smtClean="0"/>
              <a:t>1</a:t>
            </a:fld>
            <a:endParaRPr kumimoji="1" lang="ja-JP" altLang="en-US"/>
          </a:p>
        </p:txBody>
      </p:sp>
    </p:spTree>
    <p:extLst>
      <p:ext uri="{BB962C8B-B14F-4D97-AF65-F5344CB8AC3E}">
        <p14:creationId xmlns:p14="http://schemas.microsoft.com/office/powerpoint/2010/main" val="1266671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8818A33-6286-AFEE-7315-9A2ADE7B012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xmlns="" id="{2EB6319F-5617-87D8-2A10-5B7EA5507D0D}"/>
              </a:ext>
            </a:extLst>
          </p:cNvPr>
          <p:cNvSpPr>
            <a:spLocks noGrp="1" noRot="1" noChangeAspect="1"/>
          </p:cNvSpPr>
          <p:nvPr>
            <p:ph type="sldImg"/>
          </p:nvPr>
        </p:nvSpPr>
        <p:spPr>
          <a:xfrm>
            <a:off x="685800" y="1143000"/>
            <a:ext cx="5486400" cy="3086100"/>
          </a:xfrm>
        </p:spPr>
      </p:sp>
      <p:sp>
        <p:nvSpPr>
          <p:cNvPr id="3" name="ノート プレースホルダー 2">
            <a:extLst>
              <a:ext uri="{FF2B5EF4-FFF2-40B4-BE49-F238E27FC236}">
                <a16:creationId xmlns:a16="http://schemas.microsoft.com/office/drawing/2014/main" xmlns="" id="{78D56A9C-EC9A-7CAC-5183-04CACDE76D5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xmlns="" id="{F72C558F-C5EB-45E4-4BD7-689CE5D2782E}"/>
              </a:ext>
            </a:extLst>
          </p:cNvPr>
          <p:cNvSpPr>
            <a:spLocks noGrp="1"/>
          </p:cNvSpPr>
          <p:nvPr>
            <p:ph type="sldNum" sz="quarter" idx="5"/>
          </p:nvPr>
        </p:nvSpPr>
        <p:spPr/>
        <p:txBody>
          <a:bodyPr/>
          <a:lstStyle/>
          <a:p>
            <a:fld id="{602F6B98-36C3-4D6E-959D-CBD920CA9568}" type="slidenum">
              <a:rPr kumimoji="1" lang="ja-JP" altLang="en-US" smtClean="0"/>
              <a:t>2</a:t>
            </a:fld>
            <a:endParaRPr kumimoji="1" lang="ja-JP" altLang="en-US"/>
          </a:p>
        </p:txBody>
      </p:sp>
    </p:spTree>
    <p:extLst>
      <p:ext uri="{BB962C8B-B14F-4D97-AF65-F5344CB8AC3E}">
        <p14:creationId xmlns:p14="http://schemas.microsoft.com/office/powerpoint/2010/main" val="56561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3</a:t>
            </a:fld>
            <a:endParaRPr kumimoji="1" lang="ja-JP" altLang="en-US"/>
          </a:p>
        </p:txBody>
      </p:sp>
    </p:spTree>
    <p:extLst>
      <p:ext uri="{BB962C8B-B14F-4D97-AF65-F5344CB8AC3E}">
        <p14:creationId xmlns:p14="http://schemas.microsoft.com/office/powerpoint/2010/main" val="2621221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4</a:t>
            </a:fld>
            <a:endParaRPr kumimoji="1" lang="ja-JP" altLang="en-US"/>
          </a:p>
        </p:txBody>
      </p:sp>
    </p:spTree>
    <p:extLst>
      <p:ext uri="{BB962C8B-B14F-4D97-AF65-F5344CB8AC3E}">
        <p14:creationId xmlns:p14="http://schemas.microsoft.com/office/powerpoint/2010/main" val="7671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5</a:t>
            </a:fld>
            <a:endParaRPr kumimoji="1" lang="ja-JP" altLang="en-US"/>
          </a:p>
        </p:txBody>
      </p:sp>
    </p:spTree>
    <p:extLst>
      <p:ext uri="{BB962C8B-B14F-4D97-AF65-F5344CB8AC3E}">
        <p14:creationId xmlns:p14="http://schemas.microsoft.com/office/powerpoint/2010/main" val="191344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6</a:t>
            </a:fld>
            <a:endParaRPr kumimoji="1" lang="ja-JP" altLang="en-US"/>
          </a:p>
        </p:txBody>
      </p:sp>
    </p:spTree>
    <p:extLst>
      <p:ext uri="{BB962C8B-B14F-4D97-AF65-F5344CB8AC3E}">
        <p14:creationId xmlns:p14="http://schemas.microsoft.com/office/powerpoint/2010/main" val="291137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7</a:t>
            </a:fld>
            <a:endParaRPr kumimoji="1" lang="ja-JP" altLang="en-US"/>
          </a:p>
        </p:txBody>
      </p:sp>
    </p:spTree>
    <p:extLst>
      <p:ext uri="{BB962C8B-B14F-4D97-AF65-F5344CB8AC3E}">
        <p14:creationId xmlns:p14="http://schemas.microsoft.com/office/powerpoint/2010/main" val="4210877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9</a:t>
            </a:fld>
            <a:endParaRPr kumimoji="1" lang="ja-JP" altLang="en-US"/>
          </a:p>
        </p:txBody>
      </p:sp>
    </p:spTree>
    <p:extLst>
      <p:ext uri="{BB962C8B-B14F-4D97-AF65-F5344CB8AC3E}">
        <p14:creationId xmlns:p14="http://schemas.microsoft.com/office/powerpoint/2010/main" val="3017695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10</a:t>
            </a:fld>
            <a:endParaRPr kumimoji="1" lang="ja-JP" altLang="en-US"/>
          </a:p>
        </p:txBody>
      </p:sp>
    </p:spTree>
    <p:extLst>
      <p:ext uri="{BB962C8B-B14F-4D97-AF65-F5344CB8AC3E}">
        <p14:creationId xmlns:p14="http://schemas.microsoft.com/office/powerpoint/2010/main" val="4105242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11</a:t>
            </a:fld>
            <a:endParaRPr kumimoji="1" lang="ja-JP" altLang="en-US"/>
          </a:p>
        </p:txBody>
      </p:sp>
    </p:spTree>
    <p:extLst>
      <p:ext uri="{BB962C8B-B14F-4D97-AF65-F5344CB8AC3E}">
        <p14:creationId xmlns:p14="http://schemas.microsoft.com/office/powerpoint/2010/main" val="2648105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02F6B98-36C3-4D6E-959D-CBD920CA9568}" type="slidenum">
              <a:rPr kumimoji="1" lang="ja-JP" altLang="en-US" smtClean="0"/>
              <a:t>12</a:t>
            </a:fld>
            <a:endParaRPr kumimoji="1" lang="ja-JP" altLang="en-US"/>
          </a:p>
        </p:txBody>
      </p:sp>
    </p:spTree>
    <p:extLst>
      <p:ext uri="{BB962C8B-B14F-4D97-AF65-F5344CB8AC3E}">
        <p14:creationId xmlns:p14="http://schemas.microsoft.com/office/powerpoint/2010/main" val="2156150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Japanese water treatment history was history of sustainability of the development</a:t>
            </a:r>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15</a:t>
            </a:fld>
            <a:endParaRPr kumimoji="1" lang="ja-JP" altLang="en-US"/>
          </a:p>
        </p:txBody>
      </p:sp>
    </p:spTree>
    <p:extLst>
      <p:ext uri="{BB962C8B-B14F-4D97-AF65-F5344CB8AC3E}">
        <p14:creationId xmlns:p14="http://schemas.microsoft.com/office/powerpoint/2010/main" val="1083924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a:extLst>
              <a:ext uri="{FF2B5EF4-FFF2-40B4-BE49-F238E27FC236}">
                <a16:creationId xmlns:a16="http://schemas.microsoft.com/office/drawing/2014/main" xmlns="" id="{C24F2542-4425-24E4-47BC-B3485A0279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a:extLst>
              <a:ext uri="{FF2B5EF4-FFF2-40B4-BE49-F238E27FC236}">
                <a16:creationId xmlns:a16="http://schemas.microsoft.com/office/drawing/2014/main" xmlns="" id="{B11D045B-E8CB-B0D1-DDFF-AC92B117B2B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7348" name="スライド番号プレースホルダー 3">
            <a:extLst>
              <a:ext uri="{FF2B5EF4-FFF2-40B4-BE49-F238E27FC236}">
                <a16:creationId xmlns:a16="http://schemas.microsoft.com/office/drawing/2014/main" xmlns="" id="{8DB10685-B421-F376-534A-48D64F1B7D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kumimoji="1">
                <a:solidFill>
                  <a:schemeClr val="tx1"/>
                </a:solidFill>
                <a:latin typeface="Arial" panose="020B0604020202020204" pitchFamily="34" charset="0"/>
                <a:ea typeface="ＭＳ Ｐゴシック" panose="020B0600070205080204" pitchFamily="34" charset="-128"/>
              </a:defRPr>
            </a:lvl1pPr>
            <a:lvl2pPr marL="742950" indent="-285750" defTabSz="457200">
              <a:defRPr kumimoji="1">
                <a:solidFill>
                  <a:schemeClr val="tx1"/>
                </a:solidFill>
                <a:latin typeface="Arial" panose="020B0604020202020204" pitchFamily="34" charset="0"/>
                <a:ea typeface="ＭＳ Ｐゴシック" panose="020B0600070205080204" pitchFamily="34" charset="-128"/>
              </a:defRPr>
            </a:lvl2pPr>
            <a:lvl3pPr marL="1143000" indent="-228600" defTabSz="457200">
              <a:defRPr kumimoji="1">
                <a:solidFill>
                  <a:schemeClr val="tx1"/>
                </a:solidFill>
                <a:latin typeface="Arial" panose="020B0604020202020204" pitchFamily="34" charset="0"/>
                <a:ea typeface="ＭＳ Ｐゴシック" panose="020B0600070205080204" pitchFamily="34" charset="-128"/>
              </a:defRPr>
            </a:lvl3pPr>
            <a:lvl4pPr marL="1600200" indent="-228600" defTabSz="457200">
              <a:defRPr kumimoji="1">
                <a:solidFill>
                  <a:schemeClr val="tx1"/>
                </a:solidFill>
                <a:latin typeface="Arial" panose="020B0604020202020204" pitchFamily="34" charset="0"/>
                <a:ea typeface="ＭＳ Ｐゴシック" panose="020B0600070205080204" pitchFamily="34" charset="-128"/>
              </a:defRPr>
            </a:lvl4pPr>
            <a:lvl5pPr marL="2057400" indent="-228600" defTabSz="457200">
              <a:defRPr kumimoji="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fld id="{0F498EDC-50B3-45BB-9A35-0BFA3264DD7F}" type="slidenum">
              <a:rPr lang="ja-JP" altLang="en-US" sz="1200" smtClean="0">
                <a:solidFill>
                  <a:srgbClr val="000000"/>
                </a:solidFill>
                <a:latin typeface="游ゴシック" panose="020B0400000000000000" pitchFamily="34" charset="-128"/>
                <a:ea typeface="游ゴシック" panose="020B0400000000000000" pitchFamily="34" charset="-128"/>
              </a:rPr>
              <a:pPr/>
              <a:t>18</a:t>
            </a:fld>
            <a:endParaRPr lang="ja-JP" altLang="en-US" sz="1200">
              <a:solidFill>
                <a:srgbClr val="000000"/>
              </a:solidFill>
              <a:latin typeface="游ゴシック" panose="020B0400000000000000" pitchFamily="34" charset="-128"/>
              <a:ea typeface="游ゴシック" panose="020B0400000000000000" pitchFamily="34" charset="-128"/>
            </a:endParaRPr>
          </a:p>
        </p:txBody>
      </p:sp>
    </p:spTree>
    <p:extLst>
      <p:ext uri="{BB962C8B-B14F-4D97-AF65-F5344CB8AC3E}">
        <p14:creationId xmlns:p14="http://schemas.microsoft.com/office/powerpoint/2010/main" val="1915175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AFC716-FC5F-1192-F599-429E609213BA}"/>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xmlns="" id="{D6925A8E-EE19-A1A1-CD8B-4D6693A6BE68}"/>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69587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1143000"/>
            <a:ext cx="54864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20</a:t>
            </a:fld>
            <a:endParaRPr kumimoji="1" lang="ja-JP" altLang="en-US"/>
          </a:p>
        </p:txBody>
      </p:sp>
    </p:spTree>
    <p:extLst>
      <p:ext uri="{BB962C8B-B14F-4D97-AF65-F5344CB8AC3E}">
        <p14:creationId xmlns:p14="http://schemas.microsoft.com/office/powerpoint/2010/main" val="634207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02F6B98-36C3-4D6E-959D-CBD920CA9568}" type="slidenum">
              <a:rPr kumimoji="1" lang="ja-JP" altLang="en-US" smtClean="0"/>
              <a:t>21</a:t>
            </a:fld>
            <a:endParaRPr kumimoji="1" lang="ja-JP" altLang="en-US"/>
          </a:p>
        </p:txBody>
      </p:sp>
    </p:spTree>
    <p:extLst>
      <p:ext uri="{BB962C8B-B14F-4D97-AF65-F5344CB8AC3E}">
        <p14:creationId xmlns:p14="http://schemas.microsoft.com/office/powerpoint/2010/main" val="358280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9166674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091661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dirty="0"/>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026430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502582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3785569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7939074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3207712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944984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350617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0333561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3096982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タイトル スライド">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xmlns="" id="{A3110C7C-3E78-4428-A56D-A6D1561D29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7"/>
          <a:stretch/>
        </p:blipFill>
        <p:spPr>
          <a:xfrm>
            <a:off x="0" y="0"/>
            <a:ext cx="12192000" cy="6414770"/>
          </a:xfrm>
          <a:prstGeom prst="rect">
            <a:avLst/>
          </a:prstGeom>
        </p:spPr>
      </p:pic>
      <p:sp>
        <p:nvSpPr>
          <p:cNvPr id="9" name="直角三角形 8">
            <a:extLst>
              <a:ext uri="{FF2B5EF4-FFF2-40B4-BE49-F238E27FC236}">
                <a16:creationId xmlns:a16="http://schemas.microsoft.com/office/drawing/2014/main" xmlns="" id="{E01FA467-D6EA-4AFF-B000-48D1F650247A}"/>
              </a:ext>
            </a:extLst>
          </p:cNvPr>
          <p:cNvSpPr/>
          <p:nvPr userDrawn="1"/>
        </p:nvSpPr>
        <p:spPr>
          <a:xfrm>
            <a:off x="1" y="0"/>
            <a:ext cx="7300085" cy="6414770"/>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Title Placeholder 1">
            <a:extLst>
              <a:ext uri="{FF2B5EF4-FFF2-40B4-BE49-F238E27FC236}">
                <a16:creationId xmlns:a16="http://schemas.microsoft.com/office/drawing/2014/main" xmlns="" id="{8EF0448C-663C-433A-AD4E-23C8D4CF7290}"/>
              </a:ext>
            </a:extLst>
          </p:cNvPr>
          <p:cNvSpPr>
            <a:spLocks noGrp="1"/>
          </p:cNvSpPr>
          <p:nvPr>
            <p:ph type="title"/>
          </p:nvPr>
        </p:nvSpPr>
        <p:spPr>
          <a:xfrm>
            <a:off x="8835076" y="5029915"/>
            <a:ext cx="3225800" cy="1325563"/>
          </a:xfrm>
          <a:prstGeom prst="rect">
            <a:avLst/>
          </a:prstGeom>
        </p:spPr>
        <p:txBody>
          <a:bodyPr vert="horz" lIns="91440" tIns="45720" rIns="91440" bIns="45720" rtlCol="0" anchor="ctr">
            <a:noAutofit/>
          </a:bodyPr>
          <a:lstStyle>
            <a:lvl1pPr algn="r">
              <a:defRPr sz="11500">
                <a:solidFill>
                  <a:schemeClr val="bg1"/>
                </a:solidFill>
                <a:effectLst>
                  <a:outerShdw blurRad="38100" dist="38100" dir="2700000" algn="tl">
                    <a:srgbClr val="000000">
                      <a:alpha val="43137"/>
                    </a:srgbClr>
                  </a:outerShdw>
                </a:effectLst>
              </a:defRPr>
            </a:lvl1pPr>
          </a:lstStyle>
          <a:p>
            <a:r>
              <a:rPr lang="ja-JP" altLang="en-US" dirty="0"/>
              <a:t>マ</a:t>
            </a:r>
            <a:endParaRPr lang="en-US" dirty="0"/>
          </a:p>
        </p:txBody>
      </p:sp>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6746" y="5914047"/>
            <a:ext cx="1868765" cy="751315"/>
          </a:xfrm>
          <a:prstGeom prst="rect">
            <a:avLst/>
          </a:prstGeom>
        </p:spPr>
      </p:pic>
      <p:sp>
        <p:nvSpPr>
          <p:cNvPr id="7" name="正方形/長方形 16">
            <a:extLst>
              <a:ext uri="{FF2B5EF4-FFF2-40B4-BE49-F238E27FC236}">
                <a16:creationId xmlns:a16="http://schemas.microsoft.com/office/drawing/2014/main" xmlns="" id="{4894B100-2D4C-494B-8985-7C630A4D3E00}"/>
              </a:ext>
            </a:extLst>
          </p:cNvPr>
          <p:cNvSpPr>
            <a:spLocks noChangeArrowheads="1"/>
          </p:cNvSpPr>
          <p:nvPr userDrawn="1"/>
        </p:nvSpPr>
        <p:spPr bwMode="auto">
          <a:xfrm>
            <a:off x="9619129"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882794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タイトル スライド">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xmlns="" id="{9350A1BB-DED7-403F-AE06-EF20E1BE19AB}"/>
              </a:ext>
            </a:extLst>
          </p:cNvPr>
          <p:cNvGrpSpPr/>
          <p:nvPr userDrawn="1"/>
        </p:nvGrpSpPr>
        <p:grpSpPr>
          <a:xfrm>
            <a:off x="72001" y="81622"/>
            <a:ext cx="12120000" cy="614117"/>
            <a:chOff x="508000" y="3760636"/>
            <a:chExt cx="8128000" cy="1075523"/>
          </a:xfrm>
        </p:grpSpPr>
        <p:pic>
          <p:nvPicPr>
            <p:cNvPr id="3" name="図 2">
              <a:extLst>
                <a:ext uri="{FF2B5EF4-FFF2-40B4-BE49-F238E27FC236}">
                  <a16:creationId xmlns:a16="http://schemas.microsoft.com/office/drawing/2014/main" xmlns="" id="{FB7ADEA6-5FA3-499E-8C1C-231BB065A0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356" b="34531"/>
            <a:stretch/>
          </p:blipFill>
          <p:spPr>
            <a:xfrm>
              <a:off x="508000" y="3760636"/>
              <a:ext cx="8128000" cy="1075523"/>
            </a:xfrm>
            <a:prstGeom prst="rect">
              <a:avLst/>
            </a:prstGeom>
          </p:spPr>
        </p:pic>
        <p:sp>
          <p:nvSpPr>
            <p:cNvPr id="4" name="直角三角形 3">
              <a:extLst>
                <a:ext uri="{FF2B5EF4-FFF2-40B4-BE49-F238E27FC236}">
                  <a16:creationId xmlns:a16="http://schemas.microsoft.com/office/drawing/2014/main" xmlns="" id="{52586D05-3097-42C7-8ED5-912766C4125A}"/>
                </a:ext>
              </a:extLst>
            </p:cNvPr>
            <p:cNvSpPr/>
            <p:nvPr userDrawn="1"/>
          </p:nvSpPr>
          <p:spPr>
            <a:xfrm flipV="1">
              <a:off x="508000" y="3760636"/>
              <a:ext cx="8128000" cy="1054149"/>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grpSp>
      <p:cxnSp>
        <p:nvCxnSpPr>
          <p:cNvPr id="6" name="直線コネクタ 5">
            <a:extLst>
              <a:ext uri="{FF2B5EF4-FFF2-40B4-BE49-F238E27FC236}">
                <a16:creationId xmlns:a16="http://schemas.microsoft.com/office/drawing/2014/main" xmlns="" id="{224C5D12-3FF3-4D7C-A919-5829595212C3}"/>
              </a:ext>
            </a:extLst>
          </p:cNvPr>
          <p:cNvCxnSpPr>
            <a:cxnSpLocks/>
          </p:cNvCxnSpPr>
          <p:nvPr userDrawn="1"/>
        </p:nvCxnSpPr>
        <p:spPr>
          <a:xfrm>
            <a:off x="72000" y="6363473"/>
            <a:ext cx="12048000" cy="0"/>
          </a:xfrm>
          <a:prstGeom prst="line">
            <a:avLst/>
          </a:prstGeom>
        </p:spPr>
        <p:style>
          <a:lnRef idx="1">
            <a:schemeClr val="dk1"/>
          </a:lnRef>
          <a:fillRef idx="0">
            <a:schemeClr val="dk1"/>
          </a:fillRef>
          <a:effectRef idx="0">
            <a:schemeClr val="dk1"/>
          </a:effectRef>
          <a:fontRef idx="minor">
            <a:schemeClr val="tx1"/>
          </a:fontRef>
        </p:style>
      </p:cxnSp>
      <p:pic>
        <p:nvPicPr>
          <p:cNvPr id="7" name="図 6">
            <a:extLst>
              <a:ext uri="{FF2B5EF4-FFF2-40B4-BE49-F238E27FC236}">
                <a16:creationId xmlns:a16="http://schemas.microsoft.com/office/drawing/2014/main" xmlns="" id="{B9ED09E7-9160-40F6-B598-5EAD29140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7585" y="6418069"/>
            <a:ext cx="1122451" cy="358305"/>
          </a:xfrm>
          <a:prstGeom prst="rect">
            <a:avLst/>
          </a:prstGeom>
        </p:spPr>
      </p:pic>
      <p:sp>
        <p:nvSpPr>
          <p:cNvPr id="8" name="タイトル プレースホルダー 1">
            <a:extLst>
              <a:ext uri="{FF2B5EF4-FFF2-40B4-BE49-F238E27FC236}">
                <a16:creationId xmlns:a16="http://schemas.microsoft.com/office/drawing/2014/main" xmlns="" id="{85F966E8-54A0-4F44-B7A6-6A3A194D3948}"/>
              </a:ext>
            </a:extLst>
          </p:cNvPr>
          <p:cNvSpPr>
            <a:spLocks noGrp="1"/>
          </p:cNvSpPr>
          <p:nvPr>
            <p:ph type="title"/>
          </p:nvPr>
        </p:nvSpPr>
        <p:spPr>
          <a:xfrm>
            <a:off x="387625" y="285612"/>
            <a:ext cx="10515600" cy="410127"/>
          </a:xfrm>
          <a:prstGeom prst="rect">
            <a:avLst/>
          </a:prstGeom>
        </p:spPr>
        <p:txBody>
          <a:bodyPr vert="horz" lIns="91440" tIns="45720" rIns="91440" bIns="45720" rtlCol="0" anchor="ctr">
            <a:noAutofit/>
          </a:bodyPr>
          <a:lstStyle>
            <a:lvl1pPr>
              <a:defRPr sz="2400"/>
            </a:lvl1pPr>
          </a:lstStyle>
          <a:p>
            <a:r>
              <a:rPr kumimoji="1" lang="ja-JP" altLang="en-US"/>
              <a:t>マスター タイトルの書式設定</a:t>
            </a:r>
          </a:p>
        </p:txBody>
      </p:sp>
      <p:sp>
        <p:nvSpPr>
          <p:cNvPr id="12" name="テキスト プレースホルダー 10">
            <a:extLst>
              <a:ext uri="{FF2B5EF4-FFF2-40B4-BE49-F238E27FC236}">
                <a16:creationId xmlns:a16="http://schemas.microsoft.com/office/drawing/2014/main" xmlns="" id="{1C7A7A47-5B89-455E-BA10-85536AD03B32}"/>
              </a:ext>
            </a:extLst>
          </p:cNvPr>
          <p:cNvSpPr>
            <a:spLocks noGrp="1"/>
          </p:cNvSpPr>
          <p:nvPr>
            <p:ph type="body" sz="quarter" idx="11"/>
          </p:nvPr>
        </p:nvSpPr>
        <p:spPr>
          <a:xfrm>
            <a:off x="387625" y="904876"/>
            <a:ext cx="11359875" cy="487363"/>
          </a:xfrm>
          <a:prstGeom prst="rect">
            <a:avLst/>
          </a:prstGeom>
        </p:spPr>
        <p:txBody>
          <a:bodyPr/>
          <a:lstStyle>
            <a:lvl1pPr marL="228600" indent="-228600">
              <a:buClr>
                <a:schemeClr val="tx1">
                  <a:lumMod val="65000"/>
                  <a:lumOff val="35000"/>
                </a:schemeClr>
              </a:buClr>
              <a:buFont typeface="Wingdings" panose="05000000000000000000" pitchFamily="2" charset="2"/>
              <a:buChar char="n"/>
              <a:defRPr sz="16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p>
        </p:txBody>
      </p:sp>
      <p:sp>
        <p:nvSpPr>
          <p:cNvPr id="13" name="スライド番号プレースホルダー 4">
            <a:extLst>
              <a:ext uri="{FF2B5EF4-FFF2-40B4-BE49-F238E27FC236}">
                <a16:creationId xmlns:a16="http://schemas.microsoft.com/office/drawing/2014/main" xmlns="" id="{F81B1D42-0836-431C-B0AE-D482D5D7E9E6}"/>
              </a:ext>
            </a:extLst>
          </p:cNvPr>
          <p:cNvSpPr>
            <a:spLocks noGrp="1"/>
          </p:cNvSpPr>
          <p:nvPr>
            <p:ph type="sldNum" sz="quarter" idx="4"/>
          </p:nvPr>
        </p:nvSpPr>
        <p:spPr>
          <a:xfrm>
            <a:off x="4724400" y="6457950"/>
            <a:ext cx="2743200" cy="288000"/>
          </a:xfrm>
          <a:prstGeom prst="rect">
            <a:avLst/>
          </a:prstGeom>
        </p:spPr>
        <p:txBody>
          <a:bodyPr vert="horz" lIns="91440" tIns="45720" rIns="91440" bIns="45720" rtlCol="0" anchor="ctr"/>
          <a:lstStyle>
            <a:lvl1pPr algn="ctr">
              <a:defRPr sz="1050">
                <a:solidFill>
                  <a:schemeClr val="tx1">
                    <a:tint val="75000"/>
                  </a:schemeClr>
                </a:solidFill>
              </a:defRPr>
            </a:lvl1pPr>
          </a:lstStyle>
          <a:p>
            <a:fld id="{88E32D96-6BF2-46B1-A639-F807AB747ECF}" type="slidenum">
              <a:rPr kumimoji="1" lang="ja-JP" altLang="en-US" smtClean="0"/>
              <a:pPr/>
              <a:t>‹#›</a:t>
            </a:fld>
            <a:endParaRPr kumimoji="1" lang="ja-JP" altLang="en-US"/>
          </a:p>
        </p:txBody>
      </p:sp>
      <p:sp>
        <p:nvSpPr>
          <p:cNvPr id="14" name="正方形/長方形 16">
            <a:extLst>
              <a:ext uri="{FF2B5EF4-FFF2-40B4-BE49-F238E27FC236}">
                <a16:creationId xmlns:a16="http://schemas.microsoft.com/office/drawing/2014/main" xmlns="" id="{A9F658FB-F5AA-48F3-AD39-8B43DD2D036E}"/>
              </a:ext>
            </a:extLst>
          </p:cNvPr>
          <p:cNvSpPr>
            <a:spLocks noChangeArrowheads="1"/>
          </p:cNvSpPr>
          <p:nvPr userDrawn="1"/>
        </p:nvSpPr>
        <p:spPr bwMode="auto">
          <a:xfrm>
            <a:off x="9619129"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1015685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00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xmlns="" id="{E5CF4D79-80B6-4096-9AE6-DA192DA4FD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05082"/>
            <a:ext cx="12192000" cy="4852918"/>
          </a:xfrm>
          <a:prstGeom prst="rect">
            <a:avLst/>
          </a:prstGeom>
        </p:spPr>
      </p:pic>
      <p:sp>
        <p:nvSpPr>
          <p:cNvPr id="7" name="Title Placeholder 1">
            <a:extLst>
              <a:ext uri="{FF2B5EF4-FFF2-40B4-BE49-F238E27FC236}">
                <a16:creationId xmlns:a16="http://schemas.microsoft.com/office/drawing/2014/main" xmlns="" id="{5D283B99-A01D-4622-A5A5-33AF3BF371E9}"/>
              </a:ext>
            </a:extLst>
          </p:cNvPr>
          <p:cNvSpPr>
            <a:spLocks noGrp="1"/>
          </p:cNvSpPr>
          <p:nvPr>
            <p:ph type="title"/>
          </p:nvPr>
        </p:nvSpPr>
        <p:spPr>
          <a:xfrm>
            <a:off x="838200" y="2005083"/>
            <a:ext cx="105156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pic>
        <p:nvPicPr>
          <p:cNvPr id="9" name="図 8">
            <a:extLst>
              <a:ext uri="{FF2B5EF4-FFF2-40B4-BE49-F238E27FC236}">
                <a16:creationId xmlns:a16="http://schemas.microsoft.com/office/drawing/2014/main" xmlns="" id="{2A22FACF-DF8A-4A0A-B25F-D3DFB0207F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2539" y="609862"/>
            <a:ext cx="2227469" cy="751315"/>
          </a:xfrm>
          <a:prstGeom prst="rect">
            <a:avLst/>
          </a:prstGeom>
        </p:spPr>
      </p:pic>
      <p:cxnSp>
        <p:nvCxnSpPr>
          <p:cNvPr id="11" name="直線コネクタ 10">
            <a:extLst>
              <a:ext uri="{FF2B5EF4-FFF2-40B4-BE49-F238E27FC236}">
                <a16:creationId xmlns:a16="http://schemas.microsoft.com/office/drawing/2014/main" xmlns="" id="{5C99D08A-B6A1-4ECA-963A-E0D86829DBD3}"/>
              </a:ext>
            </a:extLst>
          </p:cNvPr>
          <p:cNvCxnSpPr>
            <a:cxnSpLocks/>
          </p:cNvCxnSpPr>
          <p:nvPr userDrawn="1"/>
        </p:nvCxnSpPr>
        <p:spPr>
          <a:xfrm>
            <a:off x="6639338" y="5950851"/>
            <a:ext cx="5182705" cy="0"/>
          </a:xfrm>
          <a:prstGeom prst="line">
            <a:avLst/>
          </a:prstGeom>
          <a:ln w="12700"/>
        </p:spPr>
        <p:style>
          <a:lnRef idx="1">
            <a:schemeClr val="dk1"/>
          </a:lnRef>
          <a:fillRef idx="0">
            <a:schemeClr val="dk1"/>
          </a:fillRef>
          <a:effectRef idx="0">
            <a:schemeClr val="dk1"/>
          </a:effectRef>
          <a:fontRef idx="minor">
            <a:schemeClr val="tx1"/>
          </a:fontRef>
        </p:style>
      </p:cxnSp>
      <p:sp>
        <p:nvSpPr>
          <p:cNvPr id="13" name="テキスト プレースホルダー 12">
            <a:extLst>
              <a:ext uri="{FF2B5EF4-FFF2-40B4-BE49-F238E27FC236}">
                <a16:creationId xmlns:a16="http://schemas.microsoft.com/office/drawing/2014/main" xmlns="" id="{1C8134B2-C171-415B-B072-AC48148B9714}"/>
              </a:ext>
            </a:extLst>
          </p:cNvPr>
          <p:cNvSpPr>
            <a:spLocks noGrp="1"/>
          </p:cNvSpPr>
          <p:nvPr>
            <p:ph type="body" sz="quarter" idx="10"/>
          </p:nvPr>
        </p:nvSpPr>
        <p:spPr>
          <a:xfrm>
            <a:off x="6680624" y="5554206"/>
            <a:ext cx="5077883" cy="458153"/>
          </a:xfrm>
          <a:prstGeom prst="rect">
            <a:avLst/>
          </a:prstGeom>
        </p:spPr>
        <p:txBody>
          <a:bodyPr anchor="ctr"/>
          <a:lstStyle>
            <a:lvl1pPr marL="0" indent="0" algn="ctr">
              <a:buNone/>
              <a:defRPr sz="1800"/>
            </a:lvl1pPr>
          </a:lstStyle>
          <a:p>
            <a:pPr lvl="0"/>
            <a:r>
              <a:rPr kumimoji="1" lang="ja-JP" altLang="en-US" dirty="0"/>
              <a:t>マスター テキストの書式設定</a:t>
            </a:r>
          </a:p>
        </p:txBody>
      </p:sp>
      <p:sp>
        <p:nvSpPr>
          <p:cNvPr id="14" name="正方形/長方形 16">
            <a:extLst>
              <a:ext uri="{FF2B5EF4-FFF2-40B4-BE49-F238E27FC236}">
                <a16:creationId xmlns:a16="http://schemas.microsoft.com/office/drawing/2014/main" xmlns="" id="{68EB0433-2761-43B6-9BA7-C5EC5E070EED}"/>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10" name="正方形/長方形 16">
            <a:extLst>
              <a:ext uri="{FF2B5EF4-FFF2-40B4-BE49-F238E27FC236}">
                <a16:creationId xmlns:a16="http://schemas.microsoft.com/office/drawing/2014/main" xmlns="" id="{C45C240F-65BC-450D-A761-10BBEC80179B}"/>
              </a:ext>
            </a:extLst>
          </p:cNvPr>
          <p:cNvSpPr>
            <a:spLocks noChangeArrowheads="1"/>
          </p:cNvSpPr>
          <p:nvPr userDrawn="1"/>
        </p:nvSpPr>
        <p:spPr bwMode="auto">
          <a:xfrm>
            <a:off x="239184" y="6524625"/>
            <a:ext cx="319193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rPr>
              <a:t>www.</a:t>
            </a: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daiki-axis.com</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2539485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タイトル スライド">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xmlns="" id="{4E56877D-F18D-4BB6-BE2B-F58213C0CE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484465"/>
            <a:ext cx="9004897" cy="4498492"/>
          </a:xfrm>
          <a:prstGeom prst="rect">
            <a:avLst/>
          </a:prstGeom>
        </p:spPr>
      </p:pic>
      <p:cxnSp>
        <p:nvCxnSpPr>
          <p:cNvPr id="16" name="直線コネクタ 15">
            <a:extLst>
              <a:ext uri="{FF2B5EF4-FFF2-40B4-BE49-F238E27FC236}">
                <a16:creationId xmlns:a16="http://schemas.microsoft.com/office/drawing/2014/main" xmlns="" id="{EF8547EF-021F-49F0-8481-6D7ABA7D3078}"/>
              </a:ext>
            </a:extLst>
          </p:cNvPr>
          <p:cNvCxnSpPr>
            <a:cxnSpLocks/>
          </p:cNvCxnSpPr>
          <p:nvPr userDrawn="1"/>
        </p:nvCxnSpPr>
        <p:spPr>
          <a:xfrm>
            <a:off x="6639338" y="5876195"/>
            <a:ext cx="5182705" cy="0"/>
          </a:xfrm>
          <a:prstGeom prst="line">
            <a:avLst/>
          </a:prstGeom>
          <a:ln w="12700"/>
        </p:spPr>
        <p:style>
          <a:lnRef idx="1">
            <a:schemeClr val="dk1"/>
          </a:lnRef>
          <a:fillRef idx="0">
            <a:schemeClr val="dk1"/>
          </a:fillRef>
          <a:effectRef idx="0">
            <a:schemeClr val="dk1"/>
          </a:effectRef>
          <a:fontRef idx="minor">
            <a:schemeClr val="tx1"/>
          </a:fontRef>
        </p:style>
      </p:cxnSp>
      <p:sp>
        <p:nvSpPr>
          <p:cNvPr id="18" name="正方形/長方形 16">
            <a:extLst>
              <a:ext uri="{FF2B5EF4-FFF2-40B4-BE49-F238E27FC236}">
                <a16:creationId xmlns:a16="http://schemas.microsoft.com/office/drawing/2014/main" xmlns="" id="{ADAAAFAD-5584-4AA5-BA64-6ADF7A4C5378}"/>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19" name="正方形/長方形 16">
            <a:extLst>
              <a:ext uri="{FF2B5EF4-FFF2-40B4-BE49-F238E27FC236}">
                <a16:creationId xmlns:a16="http://schemas.microsoft.com/office/drawing/2014/main" xmlns="" id="{E6FEAA61-FFEF-48C9-99F2-EAF8EABFA6B9}"/>
              </a:ext>
            </a:extLst>
          </p:cNvPr>
          <p:cNvSpPr>
            <a:spLocks noChangeArrowheads="1"/>
          </p:cNvSpPr>
          <p:nvPr userDrawn="1"/>
        </p:nvSpPr>
        <p:spPr bwMode="auto">
          <a:xfrm>
            <a:off x="239184" y="6524625"/>
            <a:ext cx="319193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rPr>
              <a:t>www.</a:t>
            </a: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daiki-axis.com</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9" name="楕円 8">
            <a:extLst>
              <a:ext uri="{FF2B5EF4-FFF2-40B4-BE49-F238E27FC236}">
                <a16:creationId xmlns:a16="http://schemas.microsoft.com/office/drawing/2014/main" xmlns="" id="{AA83C874-4DF3-4A97-BBF1-CB4BC305CC84}"/>
              </a:ext>
            </a:extLst>
          </p:cNvPr>
          <p:cNvSpPr/>
          <p:nvPr userDrawn="1"/>
        </p:nvSpPr>
        <p:spPr>
          <a:xfrm>
            <a:off x="8575926" y="3791291"/>
            <a:ext cx="801716" cy="1698419"/>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0" name="楕円 9">
            <a:extLst>
              <a:ext uri="{FF2B5EF4-FFF2-40B4-BE49-F238E27FC236}">
                <a16:creationId xmlns:a16="http://schemas.microsoft.com/office/drawing/2014/main" xmlns="" id="{2371716F-10E6-47D6-A542-72FC13ECB684}"/>
              </a:ext>
            </a:extLst>
          </p:cNvPr>
          <p:cNvSpPr/>
          <p:nvPr userDrawn="1"/>
        </p:nvSpPr>
        <p:spPr>
          <a:xfrm>
            <a:off x="8790413" y="2805651"/>
            <a:ext cx="801716" cy="1698419"/>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楕円 10">
            <a:extLst>
              <a:ext uri="{FF2B5EF4-FFF2-40B4-BE49-F238E27FC236}">
                <a16:creationId xmlns:a16="http://schemas.microsoft.com/office/drawing/2014/main" xmlns="" id="{33BDE494-4390-4B75-8C25-B4D7E6C29564}"/>
              </a:ext>
            </a:extLst>
          </p:cNvPr>
          <p:cNvSpPr/>
          <p:nvPr userDrawn="1"/>
        </p:nvSpPr>
        <p:spPr>
          <a:xfrm>
            <a:off x="8428974" y="1099995"/>
            <a:ext cx="801716" cy="1698419"/>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5" name="楕円 14">
            <a:extLst>
              <a:ext uri="{FF2B5EF4-FFF2-40B4-BE49-F238E27FC236}">
                <a16:creationId xmlns:a16="http://schemas.microsoft.com/office/drawing/2014/main" xmlns="" id="{C9BB355B-081D-44AD-97B1-44D0B132B186}"/>
              </a:ext>
            </a:extLst>
          </p:cNvPr>
          <p:cNvSpPr/>
          <p:nvPr userDrawn="1"/>
        </p:nvSpPr>
        <p:spPr>
          <a:xfrm>
            <a:off x="5897847" y="1118391"/>
            <a:ext cx="3258900" cy="989779"/>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0" name="楕円 19">
            <a:extLst>
              <a:ext uri="{FF2B5EF4-FFF2-40B4-BE49-F238E27FC236}">
                <a16:creationId xmlns:a16="http://schemas.microsoft.com/office/drawing/2014/main" xmlns="" id="{AA1407C2-5FBA-42D9-90EC-9451A797FD0C}"/>
              </a:ext>
            </a:extLst>
          </p:cNvPr>
          <p:cNvSpPr/>
          <p:nvPr userDrawn="1"/>
        </p:nvSpPr>
        <p:spPr>
          <a:xfrm>
            <a:off x="5004015" y="1290834"/>
            <a:ext cx="1787663" cy="507206"/>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1" name="楕円 20">
            <a:extLst>
              <a:ext uri="{FF2B5EF4-FFF2-40B4-BE49-F238E27FC236}">
                <a16:creationId xmlns:a16="http://schemas.microsoft.com/office/drawing/2014/main" xmlns="" id="{C9544F01-7193-4A00-AA23-53881A074065}"/>
              </a:ext>
            </a:extLst>
          </p:cNvPr>
          <p:cNvSpPr/>
          <p:nvPr userDrawn="1"/>
        </p:nvSpPr>
        <p:spPr>
          <a:xfrm>
            <a:off x="2133601" y="1242505"/>
            <a:ext cx="3112312" cy="507206"/>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2" name="楕円 21">
            <a:extLst>
              <a:ext uri="{FF2B5EF4-FFF2-40B4-BE49-F238E27FC236}">
                <a16:creationId xmlns:a16="http://schemas.microsoft.com/office/drawing/2014/main" xmlns="" id="{8D9A8FB4-D17A-4DF9-87C5-85A02E795042}"/>
              </a:ext>
            </a:extLst>
          </p:cNvPr>
          <p:cNvSpPr/>
          <p:nvPr userDrawn="1"/>
        </p:nvSpPr>
        <p:spPr>
          <a:xfrm>
            <a:off x="621725" y="1237568"/>
            <a:ext cx="1437935" cy="507206"/>
          </a:xfrm>
          <a:prstGeom prst="ellipse">
            <a:avLst/>
          </a:prstGeom>
          <a:solidFill>
            <a:schemeClr val="bg1"/>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12" name="図 11">
            <a:extLst>
              <a:ext uri="{FF2B5EF4-FFF2-40B4-BE49-F238E27FC236}">
                <a16:creationId xmlns:a16="http://schemas.microsoft.com/office/drawing/2014/main" xmlns="" id="{11719A3B-A5B4-47AE-808A-0431FEB126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2539" y="609862"/>
            <a:ext cx="2227469" cy="751315"/>
          </a:xfrm>
          <a:prstGeom prst="rect">
            <a:avLst/>
          </a:prstGeom>
        </p:spPr>
      </p:pic>
      <p:sp>
        <p:nvSpPr>
          <p:cNvPr id="14" name="Title Placeholder 1">
            <a:extLst>
              <a:ext uri="{FF2B5EF4-FFF2-40B4-BE49-F238E27FC236}">
                <a16:creationId xmlns:a16="http://schemas.microsoft.com/office/drawing/2014/main" xmlns="" id="{44BDCAC1-55B0-4DDE-92B3-E02789577F25}"/>
              </a:ext>
            </a:extLst>
          </p:cNvPr>
          <p:cNvSpPr>
            <a:spLocks noGrp="1"/>
          </p:cNvSpPr>
          <p:nvPr>
            <p:ph type="title"/>
          </p:nvPr>
        </p:nvSpPr>
        <p:spPr>
          <a:xfrm>
            <a:off x="838200" y="2005083"/>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17" name="テキスト プレースホルダー 12">
            <a:extLst>
              <a:ext uri="{FF2B5EF4-FFF2-40B4-BE49-F238E27FC236}">
                <a16:creationId xmlns:a16="http://schemas.microsoft.com/office/drawing/2014/main" xmlns="" id="{130F4CEC-566B-47FF-BC74-49E0045A725E}"/>
              </a:ext>
            </a:extLst>
          </p:cNvPr>
          <p:cNvSpPr>
            <a:spLocks noGrp="1"/>
          </p:cNvSpPr>
          <p:nvPr>
            <p:ph type="body" sz="quarter" idx="10"/>
          </p:nvPr>
        </p:nvSpPr>
        <p:spPr>
          <a:xfrm>
            <a:off x="6680624" y="5489710"/>
            <a:ext cx="5077883" cy="458153"/>
          </a:xfrm>
          <a:prstGeom prst="rect">
            <a:avLst/>
          </a:prstGeom>
        </p:spPr>
        <p:txBody>
          <a:bodyPr anchor="ctr"/>
          <a:lstStyle>
            <a:lvl1pPr marL="0" indent="0" algn="ctr">
              <a:buNone/>
              <a:defRPr sz="1800"/>
            </a:lvl1pPr>
          </a:lstStyle>
          <a:p>
            <a:pPr lvl="0"/>
            <a:r>
              <a:rPr kumimoji="1" lang="ja-JP" altLang="en-US" dirty="0"/>
              <a:t>マスター テキストの書式設定</a:t>
            </a:r>
          </a:p>
        </p:txBody>
      </p:sp>
    </p:spTree>
    <p:extLst>
      <p:ext uri="{BB962C8B-B14F-4D97-AF65-F5344CB8AC3E}">
        <p14:creationId xmlns:p14="http://schemas.microsoft.com/office/powerpoint/2010/main" val="1449000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タイトル スライド">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xmlns="" id="{0370FCC4-9784-4FEC-A439-CD8D28616E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7333" y="0"/>
            <a:ext cx="6434667" cy="6858000"/>
          </a:xfrm>
          <a:prstGeom prst="rect">
            <a:avLst/>
          </a:prstGeom>
        </p:spPr>
      </p:pic>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6746" y="5914047"/>
            <a:ext cx="2227469" cy="751315"/>
          </a:xfrm>
          <a:prstGeom prst="rect">
            <a:avLst/>
          </a:prstGeom>
        </p:spPr>
      </p:pic>
    </p:spTree>
    <p:extLst>
      <p:ext uri="{BB962C8B-B14F-4D97-AF65-F5344CB8AC3E}">
        <p14:creationId xmlns:p14="http://schemas.microsoft.com/office/powerpoint/2010/main" val="3245531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タイトル スライド">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746" y="5914047"/>
            <a:ext cx="2227469" cy="751315"/>
          </a:xfrm>
          <a:prstGeom prst="rect">
            <a:avLst/>
          </a:prstGeom>
        </p:spPr>
      </p:pic>
      <p:pic>
        <p:nvPicPr>
          <p:cNvPr id="5" name="図 4">
            <a:extLst>
              <a:ext uri="{FF2B5EF4-FFF2-40B4-BE49-F238E27FC236}">
                <a16:creationId xmlns:a16="http://schemas.microsoft.com/office/drawing/2014/main" xmlns="" id="{7919F054-4D99-461A-A1D9-85AE5B52B8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4000" y="2082800"/>
            <a:ext cx="8128000" cy="2286000"/>
          </a:xfrm>
          <a:prstGeom prst="rect">
            <a:avLst/>
          </a:prstGeom>
        </p:spPr>
      </p:pic>
      <p:sp>
        <p:nvSpPr>
          <p:cNvPr id="6" name="正方形/長方形 16">
            <a:extLst>
              <a:ext uri="{FF2B5EF4-FFF2-40B4-BE49-F238E27FC236}">
                <a16:creationId xmlns:a16="http://schemas.microsoft.com/office/drawing/2014/main" xmlns="" id="{5FB8BA52-0C04-45D7-A67C-FD2B69403DE3}"/>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7" name="Title Placeholder 1">
            <a:extLst>
              <a:ext uri="{FF2B5EF4-FFF2-40B4-BE49-F238E27FC236}">
                <a16:creationId xmlns:a16="http://schemas.microsoft.com/office/drawing/2014/main" xmlns="" id="{DD710EBF-EBF6-45E4-9782-F9127B421FC3}"/>
              </a:ext>
            </a:extLst>
          </p:cNvPr>
          <p:cNvSpPr>
            <a:spLocks noGrp="1"/>
          </p:cNvSpPr>
          <p:nvPr>
            <p:ph type="title"/>
          </p:nvPr>
        </p:nvSpPr>
        <p:spPr>
          <a:xfrm>
            <a:off x="838200" y="2563019"/>
            <a:ext cx="3225800" cy="1325563"/>
          </a:xfrm>
          <a:prstGeom prst="rect">
            <a:avLst/>
          </a:prstGeom>
        </p:spPr>
        <p:txBody>
          <a:bodyPr vert="horz" lIns="91440" tIns="45720" rIns="91440" bIns="45720" rtlCol="0" anchor="ctr">
            <a:noAutofit/>
          </a:bodyPr>
          <a:lstStyle>
            <a:lvl1pPr algn="r">
              <a:defRPr sz="9600"/>
            </a:lvl1pPr>
          </a:lstStyle>
          <a:p>
            <a:r>
              <a:rPr lang="ja-JP" altLang="en-US" dirty="0"/>
              <a:t>マ</a:t>
            </a:r>
            <a:endParaRPr lang="en-US" dirty="0"/>
          </a:p>
        </p:txBody>
      </p:sp>
    </p:spTree>
    <p:extLst>
      <p:ext uri="{BB962C8B-B14F-4D97-AF65-F5344CB8AC3E}">
        <p14:creationId xmlns:p14="http://schemas.microsoft.com/office/powerpoint/2010/main" val="3870025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タイトル スライド">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xmlns="" id="{157C310B-9755-4323-9609-F7BEBCC67E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283" y="1335322"/>
            <a:ext cx="12192000" cy="2540000"/>
          </a:xfrm>
          <a:prstGeom prst="rect">
            <a:avLst/>
          </a:prstGeom>
        </p:spPr>
      </p:pic>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6746" y="5914047"/>
            <a:ext cx="2227469" cy="751315"/>
          </a:xfrm>
          <a:prstGeom prst="rect">
            <a:avLst/>
          </a:prstGeom>
        </p:spPr>
      </p:pic>
      <p:sp>
        <p:nvSpPr>
          <p:cNvPr id="6" name="正方形/長方形 16">
            <a:extLst>
              <a:ext uri="{FF2B5EF4-FFF2-40B4-BE49-F238E27FC236}">
                <a16:creationId xmlns:a16="http://schemas.microsoft.com/office/drawing/2014/main" xmlns="" id="{5FB8BA52-0C04-45D7-A67C-FD2B69403DE3}"/>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7" name="Title Placeholder 1">
            <a:extLst>
              <a:ext uri="{FF2B5EF4-FFF2-40B4-BE49-F238E27FC236}">
                <a16:creationId xmlns:a16="http://schemas.microsoft.com/office/drawing/2014/main" xmlns="" id="{DD710EBF-EBF6-45E4-9782-F9127B421FC3}"/>
              </a:ext>
            </a:extLst>
          </p:cNvPr>
          <p:cNvSpPr>
            <a:spLocks noGrp="1"/>
          </p:cNvSpPr>
          <p:nvPr>
            <p:ph type="title" hasCustomPrompt="1"/>
          </p:nvPr>
        </p:nvSpPr>
        <p:spPr>
          <a:xfrm>
            <a:off x="2321379" y="3979664"/>
            <a:ext cx="7502676" cy="1325563"/>
          </a:xfrm>
          <a:prstGeom prst="rect">
            <a:avLst/>
          </a:prstGeom>
        </p:spPr>
        <p:txBody>
          <a:bodyPr vert="horz" lIns="91440" tIns="45720" rIns="91440" bIns="45720" rtlCol="0" anchor="ctr">
            <a:noAutofit/>
          </a:bodyPr>
          <a:lstStyle>
            <a:lvl1pPr algn="ctr">
              <a:defRPr sz="6000"/>
            </a:lvl1pPr>
          </a:lstStyle>
          <a:p>
            <a:r>
              <a:rPr lang="en-US" altLang="ja-JP" dirty="0"/>
              <a:t>Thank you</a:t>
            </a:r>
            <a:endParaRPr lang="en-US" dirty="0"/>
          </a:p>
        </p:txBody>
      </p:sp>
    </p:spTree>
    <p:extLst>
      <p:ext uri="{BB962C8B-B14F-4D97-AF65-F5344CB8AC3E}">
        <p14:creationId xmlns:p14="http://schemas.microsoft.com/office/powerpoint/2010/main" val="3842090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タイトル スライド">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746" y="5914047"/>
            <a:ext cx="2227469" cy="751315"/>
          </a:xfrm>
          <a:prstGeom prst="rect">
            <a:avLst/>
          </a:prstGeom>
        </p:spPr>
      </p:pic>
      <p:sp>
        <p:nvSpPr>
          <p:cNvPr id="6" name="正方形/長方形 16">
            <a:extLst>
              <a:ext uri="{FF2B5EF4-FFF2-40B4-BE49-F238E27FC236}">
                <a16:creationId xmlns:a16="http://schemas.microsoft.com/office/drawing/2014/main" xmlns="" id="{5FB8BA52-0C04-45D7-A67C-FD2B69403DE3}"/>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7" name="Title Placeholder 1">
            <a:extLst>
              <a:ext uri="{FF2B5EF4-FFF2-40B4-BE49-F238E27FC236}">
                <a16:creationId xmlns:a16="http://schemas.microsoft.com/office/drawing/2014/main" xmlns="" id="{DD710EBF-EBF6-45E4-9782-F9127B421FC3}"/>
              </a:ext>
            </a:extLst>
          </p:cNvPr>
          <p:cNvSpPr>
            <a:spLocks noGrp="1"/>
          </p:cNvSpPr>
          <p:nvPr>
            <p:ph type="title"/>
          </p:nvPr>
        </p:nvSpPr>
        <p:spPr>
          <a:xfrm>
            <a:off x="838200" y="2563019"/>
            <a:ext cx="3225800" cy="1325563"/>
          </a:xfrm>
          <a:prstGeom prst="rect">
            <a:avLst/>
          </a:prstGeom>
        </p:spPr>
        <p:txBody>
          <a:bodyPr vert="horz" lIns="91440" tIns="45720" rIns="91440" bIns="45720" rtlCol="0" anchor="ctr">
            <a:noAutofit/>
          </a:bodyPr>
          <a:lstStyle>
            <a:lvl1pPr algn="r">
              <a:defRPr sz="9600"/>
            </a:lvl1pPr>
          </a:lstStyle>
          <a:p>
            <a:r>
              <a:rPr lang="ja-JP" altLang="en-US" dirty="0"/>
              <a:t>マ</a:t>
            </a:r>
            <a:endParaRPr lang="en-US" dirty="0"/>
          </a:p>
        </p:txBody>
      </p:sp>
      <p:pic>
        <p:nvPicPr>
          <p:cNvPr id="10" name="図 9">
            <a:extLst>
              <a:ext uri="{FF2B5EF4-FFF2-40B4-BE49-F238E27FC236}">
                <a16:creationId xmlns:a16="http://schemas.microsoft.com/office/drawing/2014/main" xmlns="" id="{4EA0E474-A874-420D-92A9-8AA29731EE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9433"/>
          <a:stretch/>
        </p:blipFill>
        <p:spPr>
          <a:xfrm>
            <a:off x="4483565" y="0"/>
            <a:ext cx="7685152" cy="6414770"/>
          </a:xfrm>
          <a:prstGeom prst="rect">
            <a:avLst/>
          </a:prstGeom>
        </p:spPr>
      </p:pic>
    </p:spTree>
    <p:extLst>
      <p:ext uri="{BB962C8B-B14F-4D97-AF65-F5344CB8AC3E}">
        <p14:creationId xmlns:p14="http://schemas.microsoft.com/office/powerpoint/2010/main" val="1815218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タイトル スライド">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xmlns="" id="{1FD153D4-2D01-4732-B8DA-0C9C7B2587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7208" y="5914047"/>
            <a:ext cx="2227469" cy="751315"/>
          </a:xfrm>
          <a:prstGeom prst="rect">
            <a:avLst/>
          </a:prstGeom>
        </p:spPr>
      </p:pic>
      <p:sp>
        <p:nvSpPr>
          <p:cNvPr id="6" name="正方形/長方形 16">
            <a:extLst>
              <a:ext uri="{FF2B5EF4-FFF2-40B4-BE49-F238E27FC236}">
                <a16:creationId xmlns:a16="http://schemas.microsoft.com/office/drawing/2014/main" xmlns="" id="{5FB8BA52-0C04-45D7-A67C-FD2B69403DE3}"/>
              </a:ext>
            </a:extLst>
          </p:cNvPr>
          <p:cNvSpPr>
            <a:spLocks noChangeArrowheads="1"/>
          </p:cNvSpPr>
          <p:nvPr userDrawn="1"/>
        </p:nvSpPr>
        <p:spPr bwMode="auto">
          <a:xfrm>
            <a:off x="251403"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8" name="Title Placeholder 1">
            <a:extLst>
              <a:ext uri="{FF2B5EF4-FFF2-40B4-BE49-F238E27FC236}">
                <a16:creationId xmlns:a16="http://schemas.microsoft.com/office/drawing/2014/main" xmlns="" id="{3F97966A-93A7-49D5-AFAC-2FBBA8E12D89}"/>
              </a:ext>
            </a:extLst>
          </p:cNvPr>
          <p:cNvSpPr>
            <a:spLocks noGrp="1"/>
          </p:cNvSpPr>
          <p:nvPr>
            <p:ph type="title"/>
          </p:nvPr>
        </p:nvSpPr>
        <p:spPr>
          <a:xfrm>
            <a:off x="7822096" y="3089792"/>
            <a:ext cx="3225800" cy="1325563"/>
          </a:xfrm>
          <a:prstGeom prst="rect">
            <a:avLst/>
          </a:prstGeom>
        </p:spPr>
        <p:txBody>
          <a:bodyPr vert="horz" lIns="91440" tIns="45720" rIns="91440" bIns="45720" rtlCol="0" anchor="ctr">
            <a:noAutofit/>
          </a:bodyPr>
          <a:lstStyle>
            <a:lvl1pPr algn="l">
              <a:defRPr sz="9600"/>
            </a:lvl1pPr>
          </a:lstStyle>
          <a:p>
            <a:r>
              <a:rPr lang="ja-JP" altLang="en-US" dirty="0"/>
              <a:t>マ</a:t>
            </a:r>
            <a:endParaRPr lang="en-US" dirty="0"/>
          </a:p>
        </p:txBody>
      </p:sp>
      <p:pic>
        <p:nvPicPr>
          <p:cNvPr id="9" name="図 8">
            <a:extLst>
              <a:ext uri="{FF2B5EF4-FFF2-40B4-BE49-F238E27FC236}">
                <a16:creationId xmlns:a16="http://schemas.microsoft.com/office/drawing/2014/main" xmlns="" id="{0022C74D-8EBD-4CDF-8B98-7655153F539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9433"/>
          <a:stretch/>
        </p:blipFill>
        <p:spPr>
          <a:xfrm>
            <a:off x="0" y="0"/>
            <a:ext cx="7685152" cy="6414770"/>
          </a:xfrm>
          <a:prstGeom prst="rect">
            <a:avLst/>
          </a:prstGeom>
        </p:spPr>
      </p:pic>
    </p:spTree>
    <p:extLst>
      <p:ext uri="{BB962C8B-B14F-4D97-AF65-F5344CB8AC3E}">
        <p14:creationId xmlns:p14="http://schemas.microsoft.com/office/powerpoint/2010/main" val="3585408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タイトル スライド">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E1444A-F264-4149-8AB8-C210734D464C}"/>
              </a:ext>
            </a:extLst>
          </p:cNvPr>
          <p:cNvSpPr txBox="1">
            <a:spLocks/>
          </p:cNvSpPr>
          <p:nvPr userDrawn="1"/>
        </p:nvSpPr>
        <p:spPr>
          <a:xfrm>
            <a:off x="1722783" y="2276061"/>
            <a:ext cx="8746435" cy="1313409"/>
          </a:xfrm>
          <a:prstGeom prst="rect">
            <a:avLst/>
          </a:prstGeom>
          <a:gradFill flip="none" rotWithShape="1">
            <a:gsLst>
              <a:gs pos="0">
                <a:srgbClr val="0070C0"/>
              </a:gs>
              <a:gs pos="50000">
                <a:srgbClr val="0070C0">
                  <a:tint val="44500"/>
                  <a:satMod val="160000"/>
                </a:srgbClr>
              </a:gs>
              <a:gs pos="100000">
                <a:srgbClr val="0070C0">
                  <a:tint val="23500"/>
                  <a:satMod val="160000"/>
                </a:srgbClr>
              </a:gs>
            </a:gsLst>
            <a:lin ang="13500000" scaled="1"/>
            <a:tileRect/>
          </a:gradFill>
        </p:spPr>
        <p:txBody>
          <a:bodyPr anchor="ctr" anchorCtr="0">
            <a:normAutofit/>
          </a:bodyPr>
          <a:lstStyle>
            <a:lvl1pPr algn="ctr" defTabSz="914400" rtl="0" eaLnBrk="1" latinLnBrk="0" hangingPunct="1">
              <a:lnSpc>
                <a:spcPct val="90000"/>
              </a:lnSpc>
              <a:spcBef>
                <a:spcPct val="0"/>
              </a:spcBef>
              <a:buNone/>
              <a:defRPr kumimoji="1" sz="2800" kern="1200">
                <a:solidFill>
                  <a:schemeClr val="tx1"/>
                </a:solidFill>
                <a:latin typeface="メイリオ" panose="020B0604030504040204" pitchFamily="50" charset="-128"/>
                <a:ea typeface="メイリオ" panose="020B0604030504040204" pitchFamily="50" charset="-128"/>
                <a:cs typeface="+mj-cs"/>
              </a:defRPr>
            </a:lvl1pPr>
          </a:lstStyle>
          <a:p>
            <a:r>
              <a:rPr lang="ja-JP" altLang="en-US" sz="2400" dirty="0"/>
              <a:t>マスター タイトルの書式設定</a:t>
            </a:r>
            <a:endParaRPr lang="en-US" sz="2400" dirty="0"/>
          </a:p>
        </p:txBody>
      </p:sp>
    </p:spTree>
    <p:extLst>
      <p:ext uri="{BB962C8B-B14F-4D97-AF65-F5344CB8AC3E}">
        <p14:creationId xmlns:p14="http://schemas.microsoft.com/office/powerpoint/2010/main" val="2507898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タイトル スライド">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xmlns="" id="{0D7FA920-38D8-4071-AC99-33A30F99294A}"/>
              </a:ext>
            </a:extLst>
          </p:cNvPr>
          <p:cNvSpPr>
            <a:spLocks noGrp="1"/>
          </p:cNvSpPr>
          <p:nvPr>
            <p:ph type="title"/>
          </p:nvPr>
        </p:nvSpPr>
        <p:spPr>
          <a:xfrm>
            <a:off x="387625" y="285612"/>
            <a:ext cx="10515600" cy="410127"/>
          </a:xfrm>
          <a:prstGeom prst="rect">
            <a:avLst/>
          </a:prstGeom>
        </p:spPr>
        <p:txBody>
          <a:bodyPr vert="horz" lIns="91440" tIns="45720" rIns="91440" bIns="45720" rtlCol="0" anchor="ctr">
            <a:noAutofit/>
          </a:bodyPr>
          <a:lstStyle>
            <a:lvl1pPr>
              <a:defRPr sz="2400"/>
            </a:lvl1pPr>
          </a:lstStyle>
          <a:p>
            <a:r>
              <a:rPr kumimoji="1" lang="ja-JP" altLang="en-US"/>
              <a:t>マスター タイトルの書式設定</a:t>
            </a:r>
          </a:p>
        </p:txBody>
      </p:sp>
      <p:sp>
        <p:nvSpPr>
          <p:cNvPr id="5" name="正方形/長方形 4">
            <a:extLst>
              <a:ext uri="{FF2B5EF4-FFF2-40B4-BE49-F238E27FC236}">
                <a16:creationId xmlns:a16="http://schemas.microsoft.com/office/drawing/2014/main" xmlns="" id="{9A623934-A6A7-48A6-A2B7-B0F1ADAD07C1}"/>
              </a:ext>
            </a:extLst>
          </p:cNvPr>
          <p:cNvSpPr/>
          <p:nvPr userDrawn="1"/>
        </p:nvSpPr>
        <p:spPr>
          <a:xfrm>
            <a:off x="2372139" y="646045"/>
            <a:ext cx="9600000"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正方形/長方形 5">
            <a:extLst>
              <a:ext uri="{FF2B5EF4-FFF2-40B4-BE49-F238E27FC236}">
                <a16:creationId xmlns:a16="http://schemas.microsoft.com/office/drawing/2014/main" xmlns="" id="{8986E0C1-CD0A-4B29-B61D-2438A950B965}"/>
              </a:ext>
            </a:extLst>
          </p:cNvPr>
          <p:cNvSpPr/>
          <p:nvPr userDrawn="1"/>
        </p:nvSpPr>
        <p:spPr>
          <a:xfrm>
            <a:off x="7172139" y="575257"/>
            <a:ext cx="4800000" cy="72000"/>
          </a:xfrm>
          <a:prstGeom prst="rect">
            <a:avLst/>
          </a:prstGeom>
          <a:solidFill>
            <a:srgbClr val="2F53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xmlns="" id="{031CECA0-DEA8-408A-8D4E-94BDCF95DBD0}"/>
              </a:ext>
            </a:extLst>
          </p:cNvPr>
          <p:cNvSpPr/>
          <p:nvPr userDrawn="1"/>
        </p:nvSpPr>
        <p:spPr>
          <a:xfrm>
            <a:off x="9572139" y="433727"/>
            <a:ext cx="2400000" cy="144000"/>
          </a:xfrm>
          <a:prstGeom prst="rect">
            <a:avLst/>
          </a:prstGeom>
          <a:solidFill>
            <a:srgbClr val="22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8" name="正方形/長方形 7">
            <a:extLst>
              <a:ext uri="{FF2B5EF4-FFF2-40B4-BE49-F238E27FC236}">
                <a16:creationId xmlns:a16="http://schemas.microsoft.com/office/drawing/2014/main" xmlns="" id="{5DD43460-EA4A-43FB-B411-1AB78719E27A}"/>
              </a:ext>
            </a:extLst>
          </p:cNvPr>
          <p:cNvSpPr/>
          <p:nvPr userDrawn="1"/>
        </p:nvSpPr>
        <p:spPr>
          <a:xfrm>
            <a:off x="10532139" y="216512"/>
            <a:ext cx="1440000" cy="216000"/>
          </a:xfrm>
          <a:prstGeom prst="rect">
            <a:avLst/>
          </a:prstGeom>
          <a:solidFill>
            <a:srgbClr val="132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9" name="正方形/長方形 8">
            <a:extLst>
              <a:ext uri="{FF2B5EF4-FFF2-40B4-BE49-F238E27FC236}">
                <a16:creationId xmlns:a16="http://schemas.microsoft.com/office/drawing/2014/main" xmlns="" id="{C51DEEEB-D795-41A0-83E7-7D81E05F8029}"/>
              </a:ext>
            </a:extLst>
          </p:cNvPr>
          <p:cNvSpPr/>
          <p:nvPr userDrawn="1"/>
        </p:nvSpPr>
        <p:spPr>
          <a:xfrm>
            <a:off x="11252139" y="-1"/>
            <a:ext cx="720000" cy="220639"/>
          </a:xfrm>
          <a:prstGeom prst="rect">
            <a:avLst/>
          </a:prstGeom>
          <a:solidFill>
            <a:srgbClr val="060A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cxnSp>
        <p:nvCxnSpPr>
          <p:cNvPr id="10" name="直線コネクタ 9">
            <a:extLst>
              <a:ext uri="{FF2B5EF4-FFF2-40B4-BE49-F238E27FC236}">
                <a16:creationId xmlns:a16="http://schemas.microsoft.com/office/drawing/2014/main" xmlns="" id="{9E2C7E8F-AC73-44C2-96EB-C86000D46CE1}"/>
              </a:ext>
            </a:extLst>
          </p:cNvPr>
          <p:cNvCxnSpPr>
            <a:cxnSpLocks/>
          </p:cNvCxnSpPr>
          <p:nvPr userDrawn="1"/>
        </p:nvCxnSpPr>
        <p:spPr>
          <a:xfrm>
            <a:off x="72000" y="6363473"/>
            <a:ext cx="12048000" cy="0"/>
          </a:xfrm>
          <a:prstGeom prst="line">
            <a:avLst/>
          </a:prstGeom>
        </p:spPr>
        <p:style>
          <a:lnRef idx="1">
            <a:schemeClr val="dk1"/>
          </a:lnRef>
          <a:fillRef idx="0">
            <a:schemeClr val="dk1"/>
          </a:fillRef>
          <a:effectRef idx="0">
            <a:schemeClr val="dk1"/>
          </a:effectRef>
          <a:fontRef idx="minor">
            <a:schemeClr val="tx1"/>
          </a:fontRef>
        </p:style>
      </p:cxnSp>
      <p:pic>
        <p:nvPicPr>
          <p:cNvPr id="11" name="図 10">
            <a:extLst>
              <a:ext uri="{FF2B5EF4-FFF2-40B4-BE49-F238E27FC236}">
                <a16:creationId xmlns:a16="http://schemas.microsoft.com/office/drawing/2014/main" xmlns="" id="{0504B1AD-E3B6-4089-92D8-5BA298B2F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256" y="6418070"/>
            <a:ext cx="1215888" cy="327880"/>
          </a:xfrm>
          <a:prstGeom prst="rect">
            <a:avLst/>
          </a:prstGeom>
        </p:spPr>
      </p:pic>
      <p:sp>
        <p:nvSpPr>
          <p:cNvPr id="15" name="テキスト プレースホルダー 10">
            <a:extLst>
              <a:ext uri="{FF2B5EF4-FFF2-40B4-BE49-F238E27FC236}">
                <a16:creationId xmlns:a16="http://schemas.microsoft.com/office/drawing/2014/main" xmlns="" id="{7D82DEA8-1C15-4C7B-A936-CE1AB0DA732A}"/>
              </a:ext>
            </a:extLst>
          </p:cNvPr>
          <p:cNvSpPr>
            <a:spLocks noGrp="1"/>
          </p:cNvSpPr>
          <p:nvPr>
            <p:ph type="body" sz="quarter" idx="11"/>
          </p:nvPr>
        </p:nvSpPr>
        <p:spPr>
          <a:xfrm>
            <a:off x="702365" y="904876"/>
            <a:ext cx="11045135" cy="487363"/>
          </a:xfrm>
          <a:prstGeom prst="rect">
            <a:avLst/>
          </a:prstGeom>
        </p:spPr>
        <p:txBody>
          <a:bodyPr/>
          <a:lstStyle>
            <a:lvl1pPr marL="228600" indent="-228600">
              <a:buClr>
                <a:schemeClr val="tx1">
                  <a:lumMod val="65000"/>
                  <a:lumOff val="35000"/>
                </a:schemeClr>
              </a:buClr>
              <a:buFont typeface="Wingdings" panose="05000000000000000000" pitchFamily="2" charset="2"/>
              <a:buChar char="n"/>
              <a:defRPr sz="16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p>
        </p:txBody>
      </p:sp>
      <p:sp>
        <p:nvSpPr>
          <p:cNvPr id="16" name="スライド番号プレースホルダー 4">
            <a:extLst>
              <a:ext uri="{FF2B5EF4-FFF2-40B4-BE49-F238E27FC236}">
                <a16:creationId xmlns:a16="http://schemas.microsoft.com/office/drawing/2014/main" xmlns="" id="{7A4CEC90-672A-4D6C-887E-6E7C7030C3B5}"/>
              </a:ext>
            </a:extLst>
          </p:cNvPr>
          <p:cNvSpPr txBox="1">
            <a:spLocks/>
          </p:cNvSpPr>
          <p:nvPr userDrawn="1"/>
        </p:nvSpPr>
        <p:spPr>
          <a:xfrm>
            <a:off x="4724400" y="6457950"/>
            <a:ext cx="2743200" cy="288000"/>
          </a:xfrm>
          <a:prstGeom prst="rect">
            <a:avLst/>
          </a:prstGeom>
        </p:spPr>
        <p:txBody>
          <a:bodyPr vert="horz" lIns="91440" tIns="45720" rIns="91440" bIns="45720" rtlCol="0" anchor="ctr"/>
          <a:lstStyle>
            <a:defPPr>
              <a:defRPr lang="en-US"/>
            </a:defPPr>
            <a:lvl1pPr marL="0" algn="ctr"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8E32D96-6BF2-46B1-A639-F807AB747ECF}" type="slidenum">
              <a:rPr kumimoji="1" lang="ja-JP" altLang="en-US" sz="1050" smtClean="0"/>
              <a:pPr/>
              <a:t>‹#›</a:t>
            </a:fld>
            <a:endParaRPr kumimoji="1" lang="ja-JP" altLang="en-US" sz="1050"/>
          </a:p>
        </p:txBody>
      </p:sp>
      <p:sp>
        <p:nvSpPr>
          <p:cNvPr id="17" name="正方形/長方形 16">
            <a:extLst>
              <a:ext uri="{FF2B5EF4-FFF2-40B4-BE49-F238E27FC236}">
                <a16:creationId xmlns:a16="http://schemas.microsoft.com/office/drawing/2014/main" xmlns="" id="{E6E6D4EE-7EC0-419B-9D41-5530E3080F9D}"/>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3833049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タイトル スライド">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xmlns="" id="{8E2C8055-EA1E-4F72-957D-82F19BB22699}"/>
              </a:ext>
            </a:extLst>
          </p:cNvPr>
          <p:cNvSpPr>
            <a:spLocks noGrp="1"/>
          </p:cNvSpPr>
          <p:nvPr>
            <p:ph type="title"/>
          </p:nvPr>
        </p:nvSpPr>
        <p:spPr>
          <a:xfrm>
            <a:off x="387625" y="285612"/>
            <a:ext cx="10515600" cy="410127"/>
          </a:xfrm>
          <a:prstGeom prst="rect">
            <a:avLst/>
          </a:prstGeom>
        </p:spPr>
        <p:txBody>
          <a:bodyPr vert="horz" lIns="91440" tIns="45720" rIns="91440" bIns="45720" rtlCol="0" anchor="ctr">
            <a:noAutofit/>
          </a:bodyPr>
          <a:lstStyle>
            <a:lvl1pPr>
              <a:defRPr sz="2400"/>
            </a:lvl1pPr>
          </a:lstStyle>
          <a:p>
            <a:r>
              <a:rPr kumimoji="1" lang="ja-JP" altLang="en-US"/>
              <a:t>マスター タイトルの書式設定</a:t>
            </a:r>
          </a:p>
        </p:txBody>
      </p:sp>
      <p:sp>
        <p:nvSpPr>
          <p:cNvPr id="5" name="正方形/長方形 4">
            <a:extLst>
              <a:ext uri="{FF2B5EF4-FFF2-40B4-BE49-F238E27FC236}">
                <a16:creationId xmlns:a16="http://schemas.microsoft.com/office/drawing/2014/main" xmlns="" id="{81BBBFF0-9E95-4FD6-97CF-F29FE3F89219}"/>
              </a:ext>
            </a:extLst>
          </p:cNvPr>
          <p:cNvSpPr/>
          <p:nvPr userDrawn="1"/>
        </p:nvSpPr>
        <p:spPr>
          <a:xfrm>
            <a:off x="2372139" y="646045"/>
            <a:ext cx="9600000" cy="3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正方形/長方形 5">
            <a:extLst>
              <a:ext uri="{FF2B5EF4-FFF2-40B4-BE49-F238E27FC236}">
                <a16:creationId xmlns:a16="http://schemas.microsoft.com/office/drawing/2014/main" xmlns="" id="{E773F2C2-9780-4CF9-8665-CA053DE025DC}"/>
              </a:ext>
            </a:extLst>
          </p:cNvPr>
          <p:cNvSpPr/>
          <p:nvPr userDrawn="1"/>
        </p:nvSpPr>
        <p:spPr>
          <a:xfrm>
            <a:off x="7172139" y="575257"/>
            <a:ext cx="4800000" cy="72000"/>
          </a:xfrm>
          <a:prstGeom prst="rect">
            <a:avLst/>
          </a:prstGeom>
          <a:solidFill>
            <a:srgbClr val="0085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xmlns="" id="{B867518D-1CFF-4E97-A894-B49077946FA7}"/>
              </a:ext>
            </a:extLst>
          </p:cNvPr>
          <p:cNvSpPr/>
          <p:nvPr userDrawn="1"/>
        </p:nvSpPr>
        <p:spPr>
          <a:xfrm>
            <a:off x="9572139" y="433727"/>
            <a:ext cx="2400000" cy="144000"/>
          </a:xfrm>
          <a:prstGeom prst="rect">
            <a:avLst/>
          </a:prstGeom>
          <a:solidFill>
            <a:srgbClr val="005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8" name="正方形/長方形 7">
            <a:extLst>
              <a:ext uri="{FF2B5EF4-FFF2-40B4-BE49-F238E27FC236}">
                <a16:creationId xmlns:a16="http://schemas.microsoft.com/office/drawing/2014/main" xmlns="" id="{68609962-6F13-4B51-AE16-76BAF9675CB6}"/>
              </a:ext>
            </a:extLst>
          </p:cNvPr>
          <p:cNvSpPr/>
          <p:nvPr userDrawn="1"/>
        </p:nvSpPr>
        <p:spPr>
          <a:xfrm>
            <a:off x="10532139" y="216512"/>
            <a:ext cx="1440000" cy="216000"/>
          </a:xfrm>
          <a:prstGeom prst="rect">
            <a:avLst/>
          </a:prstGeom>
          <a:solidFill>
            <a:srgbClr val="132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9" name="正方形/長方形 8">
            <a:extLst>
              <a:ext uri="{FF2B5EF4-FFF2-40B4-BE49-F238E27FC236}">
                <a16:creationId xmlns:a16="http://schemas.microsoft.com/office/drawing/2014/main" xmlns="" id="{407682BE-8BE9-4537-AF2F-E3E8368A1F0B}"/>
              </a:ext>
            </a:extLst>
          </p:cNvPr>
          <p:cNvSpPr/>
          <p:nvPr userDrawn="1"/>
        </p:nvSpPr>
        <p:spPr>
          <a:xfrm>
            <a:off x="11252139" y="-1"/>
            <a:ext cx="720000" cy="220639"/>
          </a:xfrm>
          <a:prstGeom prst="rect">
            <a:avLst/>
          </a:prstGeom>
          <a:solidFill>
            <a:srgbClr val="060A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cxnSp>
        <p:nvCxnSpPr>
          <p:cNvPr id="10" name="直線コネクタ 9">
            <a:extLst>
              <a:ext uri="{FF2B5EF4-FFF2-40B4-BE49-F238E27FC236}">
                <a16:creationId xmlns:a16="http://schemas.microsoft.com/office/drawing/2014/main" xmlns="" id="{50F8C054-39A4-469A-9E41-24083F1C58D5}"/>
              </a:ext>
            </a:extLst>
          </p:cNvPr>
          <p:cNvCxnSpPr>
            <a:cxnSpLocks/>
          </p:cNvCxnSpPr>
          <p:nvPr userDrawn="1"/>
        </p:nvCxnSpPr>
        <p:spPr>
          <a:xfrm>
            <a:off x="72000" y="6363473"/>
            <a:ext cx="12048000" cy="0"/>
          </a:xfrm>
          <a:prstGeom prst="line">
            <a:avLst/>
          </a:prstGeom>
        </p:spPr>
        <p:style>
          <a:lnRef idx="1">
            <a:schemeClr val="dk1"/>
          </a:lnRef>
          <a:fillRef idx="0">
            <a:schemeClr val="dk1"/>
          </a:fillRef>
          <a:effectRef idx="0">
            <a:schemeClr val="dk1"/>
          </a:effectRef>
          <a:fontRef idx="minor">
            <a:schemeClr val="tx1"/>
          </a:fontRef>
        </p:style>
      </p:cxnSp>
      <p:pic>
        <p:nvPicPr>
          <p:cNvPr id="11" name="図 10">
            <a:extLst>
              <a:ext uri="{FF2B5EF4-FFF2-40B4-BE49-F238E27FC236}">
                <a16:creationId xmlns:a16="http://schemas.microsoft.com/office/drawing/2014/main" xmlns="" id="{D815D606-ECEB-41AC-A14A-5FD10A0E62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256" y="6418070"/>
            <a:ext cx="1215888" cy="327880"/>
          </a:xfrm>
          <a:prstGeom prst="rect">
            <a:avLst/>
          </a:prstGeom>
        </p:spPr>
      </p:pic>
      <p:sp>
        <p:nvSpPr>
          <p:cNvPr id="14" name="テキスト プレースホルダー 10">
            <a:extLst>
              <a:ext uri="{FF2B5EF4-FFF2-40B4-BE49-F238E27FC236}">
                <a16:creationId xmlns:a16="http://schemas.microsoft.com/office/drawing/2014/main" xmlns="" id="{53ED0345-725E-4AD6-B6F6-DB5FF444D0BD}"/>
              </a:ext>
            </a:extLst>
          </p:cNvPr>
          <p:cNvSpPr>
            <a:spLocks noGrp="1"/>
          </p:cNvSpPr>
          <p:nvPr>
            <p:ph type="body" sz="quarter" idx="11"/>
          </p:nvPr>
        </p:nvSpPr>
        <p:spPr>
          <a:xfrm>
            <a:off x="702365" y="904876"/>
            <a:ext cx="11045135" cy="487363"/>
          </a:xfrm>
          <a:prstGeom prst="rect">
            <a:avLst/>
          </a:prstGeom>
        </p:spPr>
        <p:txBody>
          <a:bodyPr/>
          <a:lstStyle>
            <a:lvl1pPr marL="228600" indent="-228600">
              <a:buClr>
                <a:schemeClr val="tx1">
                  <a:lumMod val="65000"/>
                  <a:lumOff val="35000"/>
                </a:schemeClr>
              </a:buClr>
              <a:buFont typeface="Wingdings" panose="05000000000000000000" pitchFamily="2" charset="2"/>
              <a:buChar char="n"/>
              <a:defRPr sz="16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p>
        </p:txBody>
      </p:sp>
      <p:sp>
        <p:nvSpPr>
          <p:cNvPr id="15" name="スライド番号プレースホルダー 4">
            <a:extLst>
              <a:ext uri="{FF2B5EF4-FFF2-40B4-BE49-F238E27FC236}">
                <a16:creationId xmlns:a16="http://schemas.microsoft.com/office/drawing/2014/main" xmlns="" id="{D6AC9D95-1AE5-4EAA-B573-4B808A3E4BF7}"/>
              </a:ext>
            </a:extLst>
          </p:cNvPr>
          <p:cNvSpPr txBox="1">
            <a:spLocks/>
          </p:cNvSpPr>
          <p:nvPr userDrawn="1"/>
        </p:nvSpPr>
        <p:spPr>
          <a:xfrm>
            <a:off x="4724400" y="6457950"/>
            <a:ext cx="2743200" cy="288000"/>
          </a:xfrm>
          <a:prstGeom prst="rect">
            <a:avLst/>
          </a:prstGeom>
        </p:spPr>
        <p:txBody>
          <a:bodyPr vert="horz" lIns="91440" tIns="45720" rIns="91440" bIns="45720" rtlCol="0" anchor="ctr"/>
          <a:lstStyle>
            <a:defPPr>
              <a:defRPr lang="en-US"/>
            </a:defPPr>
            <a:lvl1pPr marL="0" algn="ctr"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8E32D96-6BF2-46B1-A639-F807AB747ECF}" type="slidenum">
              <a:rPr kumimoji="1" lang="ja-JP" altLang="en-US" sz="1050" smtClean="0"/>
              <a:pPr/>
              <a:t>‹#›</a:t>
            </a:fld>
            <a:endParaRPr kumimoji="1" lang="ja-JP" altLang="en-US" sz="1050"/>
          </a:p>
        </p:txBody>
      </p:sp>
      <p:sp>
        <p:nvSpPr>
          <p:cNvPr id="16" name="正方形/長方形 16">
            <a:extLst>
              <a:ext uri="{FF2B5EF4-FFF2-40B4-BE49-F238E27FC236}">
                <a16:creationId xmlns:a16="http://schemas.microsoft.com/office/drawing/2014/main" xmlns="" id="{2A81EFA8-E0BB-4C79-AA41-DCEB65277328}"/>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2044946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タイトル スライド">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xmlns="" id="{D3EC072D-6AF9-43A7-B9A6-AEE7005A0B39}"/>
              </a:ext>
            </a:extLst>
          </p:cNvPr>
          <p:cNvCxnSpPr>
            <a:cxnSpLocks/>
          </p:cNvCxnSpPr>
          <p:nvPr userDrawn="1"/>
        </p:nvCxnSpPr>
        <p:spPr>
          <a:xfrm>
            <a:off x="72000" y="6363473"/>
            <a:ext cx="12048000" cy="0"/>
          </a:xfrm>
          <a:prstGeom prst="line">
            <a:avLst/>
          </a:prstGeom>
        </p:spPr>
        <p:style>
          <a:lnRef idx="1">
            <a:schemeClr val="dk1"/>
          </a:lnRef>
          <a:fillRef idx="0">
            <a:schemeClr val="dk1"/>
          </a:fillRef>
          <a:effectRef idx="0">
            <a:schemeClr val="dk1"/>
          </a:effectRef>
          <a:fontRef idx="minor">
            <a:schemeClr val="tx1"/>
          </a:fontRef>
        </p:style>
      </p:cxnSp>
      <p:pic>
        <p:nvPicPr>
          <p:cNvPr id="4" name="図 3">
            <a:extLst>
              <a:ext uri="{FF2B5EF4-FFF2-40B4-BE49-F238E27FC236}">
                <a16:creationId xmlns:a16="http://schemas.microsoft.com/office/drawing/2014/main" xmlns="" id="{667BA333-A3BB-4FDF-96D1-1AB51E0A33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256" y="6418070"/>
            <a:ext cx="1215888" cy="327880"/>
          </a:xfrm>
          <a:prstGeom prst="rect">
            <a:avLst/>
          </a:prstGeom>
        </p:spPr>
      </p:pic>
      <p:pic>
        <p:nvPicPr>
          <p:cNvPr id="5" name="図 4">
            <a:extLst>
              <a:ext uri="{FF2B5EF4-FFF2-40B4-BE49-F238E27FC236}">
                <a16:creationId xmlns:a16="http://schemas.microsoft.com/office/drawing/2014/main" xmlns="" id="{016F055F-C14E-407B-A6A4-73081C01076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374" b="16689"/>
          <a:stretch/>
        </p:blipFill>
        <p:spPr>
          <a:xfrm>
            <a:off x="0" y="155063"/>
            <a:ext cx="12192000" cy="736295"/>
          </a:xfrm>
          <a:prstGeom prst="rect">
            <a:avLst/>
          </a:prstGeom>
        </p:spPr>
      </p:pic>
      <p:sp>
        <p:nvSpPr>
          <p:cNvPr id="6" name="タイトル プレースホルダー 1">
            <a:extLst>
              <a:ext uri="{FF2B5EF4-FFF2-40B4-BE49-F238E27FC236}">
                <a16:creationId xmlns:a16="http://schemas.microsoft.com/office/drawing/2014/main" xmlns="" id="{62F33A2D-EA0E-4E3E-8886-06AC8FDB2F01}"/>
              </a:ext>
            </a:extLst>
          </p:cNvPr>
          <p:cNvSpPr>
            <a:spLocks noGrp="1"/>
          </p:cNvSpPr>
          <p:nvPr>
            <p:ph type="title"/>
          </p:nvPr>
        </p:nvSpPr>
        <p:spPr>
          <a:xfrm>
            <a:off x="387625" y="194172"/>
            <a:ext cx="10515600" cy="410127"/>
          </a:xfrm>
          <a:prstGeom prst="rect">
            <a:avLst/>
          </a:prstGeom>
        </p:spPr>
        <p:txBody>
          <a:bodyPr vert="horz" lIns="91440" tIns="45720" rIns="91440" bIns="45720" rtlCol="0" anchor="ctr">
            <a:noAutofit/>
          </a:bodyPr>
          <a:lstStyle>
            <a:lvl1pPr>
              <a:defRPr sz="2400"/>
            </a:lvl1pPr>
          </a:lstStyle>
          <a:p>
            <a:r>
              <a:rPr kumimoji="1" lang="ja-JP" altLang="en-US" dirty="0"/>
              <a:t>マスター タイトルの書式設定</a:t>
            </a:r>
          </a:p>
        </p:txBody>
      </p:sp>
      <p:sp>
        <p:nvSpPr>
          <p:cNvPr id="10" name="テキスト プレースホルダー 10">
            <a:extLst>
              <a:ext uri="{FF2B5EF4-FFF2-40B4-BE49-F238E27FC236}">
                <a16:creationId xmlns:a16="http://schemas.microsoft.com/office/drawing/2014/main" xmlns="" id="{150C1A38-904C-4254-91DB-D6EAA1D45E7D}"/>
              </a:ext>
            </a:extLst>
          </p:cNvPr>
          <p:cNvSpPr>
            <a:spLocks noGrp="1"/>
          </p:cNvSpPr>
          <p:nvPr>
            <p:ph type="body" sz="quarter" idx="11"/>
          </p:nvPr>
        </p:nvSpPr>
        <p:spPr>
          <a:xfrm>
            <a:off x="702365" y="904876"/>
            <a:ext cx="11045135" cy="487363"/>
          </a:xfrm>
          <a:prstGeom prst="rect">
            <a:avLst/>
          </a:prstGeom>
        </p:spPr>
        <p:txBody>
          <a:bodyPr/>
          <a:lstStyle>
            <a:lvl1pPr marL="228600" indent="-228600">
              <a:buClr>
                <a:schemeClr val="tx1">
                  <a:lumMod val="65000"/>
                  <a:lumOff val="35000"/>
                </a:schemeClr>
              </a:buClr>
              <a:buFont typeface="Wingdings" panose="05000000000000000000" pitchFamily="2" charset="2"/>
              <a:buChar char="n"/>
              <a:defRPr sz="16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p>
        </p:txBody>
      </p:sp>
      <p:sp>
        <p:nvSpPr>
          <p:cNvPr id="11" name="スライド番号プレースホルダー 4">
            <a:extLst>
              <a:ext uri="{FF2B5EF4-FFF2-40B4-BE49-F238E27FC236}">
                <a16:creationId xmlns:a16="http://schemas.microsoft.com/office/drawing/2014/main" xmlns="" id="{9D4FD3D6-BEB2-4267-A793-52573F73DCA8}"/>
              </a:ext>
            </a:extLst>
          </p:cNvPr>
          <p:cNvSpPr txBox="1">
            <a:spLocks/>
          </p:cNvSpPr>
          <p:nvPr userDrawn="1"/>
        </p:nvSpPr>
        <p:spPr>
          <a:xfrm>
            <a:off x="4724400" y="6457950"/>
            <a:ext cx="2743200" cy="288000"/>
          </a:xfrm>
          <a:prstGeom prst="rect">
            <a:avLst/>
          </a:prstGeom>
        </p:spPr>
        <p:txBody>
          <a:bodyPr vert="horz" lIns="91440" tIns="45720" rIns="91440" bIns="45720" rtlCol="0" anchor="ctr"/>
          <a:lstStyle>
            <a:defPPr>
              <a:defRPr lang="en-US"/>
            </a:defPPr>
            <a:lvl1pPr marL="0" algn="ctr"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8E32D96-6BF2-46B1-A639-F807AB747ECF}" type="slidenum">
              <a:rPr kumimoji="1" lang="ja-JP" altLang="en-US" sz="1050" smtClean="0"/>
              <a:pPr/>
              <a:t>‹#›</a:t>
            </a:fld>
            <a:endParaRPr kumimoji="1" lang="ja-JP" altLang="en-US" sz="1050"/>
          </a:p>
        </p:txBody>
      </p:sp>
      <p:sp>
        <p:nvSpPr>
          <p:cNvPr id="12" name="正方形/長方形 16">
            <a:extLst>
              <a:ext uri="{FF2B5EF4-FFF2-40B4-BE49-F238E27FC236}">
                <a16:creationId xmlns:a16="http://schemas.microsoft.com/office/drawing/2014/main" xmlns="" id="{D7AC9947-FF86-4914-9517-A166EF19CB0F}"/>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3011996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タイトル スライド">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xmlns="" id="{02EA7F93-07B3-4A09-A574-248FD9A1E3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374" b="16689"/>
          <a:stretch/>
        </p:blipFill>
        <p:spPr>
          <a:xfrm flipH="1" flipV="1">
            <a:off x="0" y="249520"/>
            <a:ext cx="12192000" cy="736295"/>
          </a:xfrm>
          <a:prstGeom prst="rect">
            <a:avLst/>
          </a:prstGeom>
        </p:spPr>
      </p:pic>
      <p:sp>
        <p:nvSpPr>
          <p:cNvPr id="3" name="スライド番号プレースホルダー 4">
            <a:extLst>
              <a:ext uri="{FF2B5EF4-FFF2-40B4-BE49-F238E27FC236}">
                <a16:creationId xmlns:a16="http://schemas.microsoft.com/office/drawing/2014/main" xmlns="" id="{5596BEBF-AEE6-43A5-B6C7-A9E30F78E3B9}"/>
              </a:ext>
            </a:extLst>
          </p:cNvPr>
          <p:cNvSpPr>
            <a:spLocks noGrp="1"/>
          </p:cNvSpPr>
          <p:nvPr>
            <p:ph type="sldNum" sz="quarter" idx="4"/>
          </p:nvPr>
        </p:nvSpPr>
        <p:spPr>
          <a:xfrm>
            <a:off x="4724400" y="6457950"/>
            <a:ext cx="2743200" cy="288000"/>
          </a:xfrm>
          <a:prstGeom prst="rect">
            <a:avLst/>
          </a:prstGeom>
        </p:spPr>
        <p:txBody>
          <a:bodyPr vert="horz" lIns="91440" tIns="45720" rIns="91440" bIns="45720" rtlCol="0" anchor="ctr"/>
          <a:lstStyle>
            <a:lvl1pPr algn="ctr">
              <a:defRPr sz="1050">
                <a:solidFill>
                  <a:schemeClr val="tx1">
                    <a:tint val="75000"/>
                  </a:schemeClr>
                </a:solidFill>
              </a:defRPr>
            </a:lvl1pPr>
          </a:lstStyle>
          <a:p>
            <a:fld id="{88E32D96-6BF2-46B1-A639-F807AB747ECF}" type="slidenum">
              <a:rPr kumimoji="1" lang="ja-JP" altLang="en-US" smtClean="0"/>
              <a:pPr/>
              <a:t>‹#›</a:t>
            </a:fld>
            <a:endParaRPr kumimoji="1" lang="ja-JP" altLang="en-US"/>
          </a:p>
        </p:txBody>
      </p:sp>
      <p:cxnSp>
        <p:nvCxnSpPr>
          <p:cNvPr id="4" name="直線コネクタ 3">
            <a:extLst>
              <a:ext uri="{FF2B5EF4-FFF2-40B4-BE49-F238E27FC236}">
                <a16:creationId xmlns:a16="http://schemas.microsoft.com/office/drawing/2014/main" xmlns="" id="{3AA42D18-9638-4827-8069-70E4BECDD9C4}"/>
              </a:ext>
            </a:extLst>
          </p:cNvPr>
          <p:cNvCxnSpPr>
            <a:cxnSpLocks/>
          </p:cNvCxnSpPr>
          <p:nvPr userDrawn="1"/>
        </p:nvCxnSpPr>
        <p:spPr>
          <a:xfrm>
            <a:off x="72000" y="6363473"/>
            <a:ext cx="12048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a:extLst>
              <a:ext uri="{FF2B5EF4-FFF2-40B4-BE49-F238E27FC236}">
                <a16:creationId xmlns:a16="http://schemas.microsoft.com/office/drawing/2014/main" xmlns="" id="{43FB26D4-A6F7-495D-80D5-077C2BE453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0256" y="6418070"/>
            <a:ext cx="1215888" cy="327880"/>
          </a:xfrm>
          <a:prstGeom prst="rect">
            <a:avLst/>
          </a:prstGeom>
        </p:spPr>
      </p:pic>
      <p:sp>
        <p:nvSpPr>
          <p:cNvPr id="6" name="タイトル プレースホルダー 1">
            <a:extLst>
              <a:ext uri="{FF2B5EF4-FFF2-40B4-BE49-F238E27FC236}">
                <a16:creationId xmlns:a16="http://schemas.microsoft.com/office/drawing/2014/main" xmlns="" id="{EDDF4D04-46DA-4DFE-B694-57BD8D99D03D}"/>
              </a:ext>
            </a:extLst>
          </p:cNvPr>
          <p:cNvSpPr>
            <a:spLocks noGrp="1"/>
          </p:cNvSpPr>
          <p:nvPr>
            <p:ph type="title"/>
          </p:nvPr>
        </p:nvSpPr>
        <p:spPr>
          <a:xfrm>
            <a:off x="387625" y="133212"/>
            <a:ext cx="10515600" cy="410127"/>
          </a:xfrm>
          <a:prstGeom prst="rect">
            <a:avLst/>
          </a:prstGeom>
        </p:spPr>
        <p:txBody>
          <a:bodyPr vert="horz" lIns="91440" tIns="45720" rIns="91440" bIns="45720" rtlCol="0" anchor="ctr">
            <a:noAutofit/>
          </a:bodyPr>
          <a:lstStyle>
            <a:lvl1pPr>
              <a:defRPr sz="2400"/>
            </a:lvl1pPr>
          </a:lstStyle>
          <a:p>
            <a:r>
              <a:rPr kumimoji="1" lang="ja-JP" altLang="en-US" dirty="0"/>
              <a:t>マスター タイトルの書式設定</a:t>
            </a:r>
          </a:p>
        </p:txBody>
      </p:sp>
      <p:sp>
        <p:nvSpPr>
          <p:cNvPr id="10" name="テキスト プレースホルダー 10">
            <a:extLst>
              <a:ext uri="{FF2B5EF4-FFF2-40B4-BE49-F238E27FC236}">
                <a16:creationId xmlns:a16="http://schemas.microsoft.com/office/drawing/2014/main" xmlns="" id="{0EA1ED4C-14C1-4E64-BCBB-A1939B973F95}"/>
              </a:ext>
            </a:extLst>
          </p:cNvPr>
          <p:cNvSpPr>
            <a:spLocks noGrp="1"/>
          </p:cNvSpPr>
          <p:nvPr>
            <p:ph type="body" sz="quarter" idx="11"/>
          </p:nvPr>
        </p:nvSpPr>
        <p:spPr>
          <a:xfrm>
            <a:off x="702365" y="904876"/>
            <a:ext cx="11045135" cy="487363"/>
          </a:xfrm>
          <a:prstGeom prst="rect">
            <a:avLst/>
          </a:prstGeom>
        </p:spPr>
        <p:txBody>
          <a:bodyPr/>
          <a:lstStyle>
            <a:lvl1pPr marL="228600" indent="-228600">
              <a:buClr>
                <a:schemeClr val="tx1">
                  <a:lumMod val="65000"/>
                  <a:lumOff val="35000"/>
                </a:schemeClr>
              </a:buClr>
              <a:buFont typeface="Wingdings" panose="05000000000000000000" pitchFamily="2" charset="2"/>
              <a:buChar char="n"/>
              <a:defRPr sz="1600">
                <a:latin typeface="メイリオ" panose="020B0604030504040204" pitchFamily="50" charset="-128"/>
                <a:ea typeface="メイリオ" panose="020B0604030504040204" pitchFamily="50" charset="-128"/>
              </a:defRPr>
            </a:lvl1pPr>
          </a:lstStyle>
          <a:p>
            <a:pPr lvl="0"/>
            <a:r>
              <a:rPr kumimoji="1" lang="ja-JP" altLang="en-US" dirty="0"/>
              <a:t>マスター テキストの書式設定</a:t>
            </a:r>
          </a:p>
        </p:txBody>
      </p:sp>
      <p:sp>
        <p:nvSpPr>
          <p:cNvPr id="11" name="正方形/長方形 16">
            <a:extLst>
              <a:ext uri="{FF2B5EF4-FFF2-40B4-BE49-F238E27FC236}">
                <a16:creationId xmlns:a16="http://schemas.microsoft.com/office/drawing/2014/main" xmlns="" id="{AD3CD067-A29A-400E-B8CC-B00EDA60E8AB}"/>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364826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タイトル スライド">
    <p:spTree>
      <p:nvGrpSpPr>
        <p:cNvPr id="1" name=""/>
        <p:cNvGrpSpPr/>
        <p:nvPr/>
      </p:nvGrpSpPr>
      <p:grpSpPr>
        <a:xfrm>
          <a:off x="0" y="0"/>
          <a:ext cx="0" cy="0"/>
          <a:chOff x="0" y="0"/>
          <a:chExt cx="0" cy="0"/>
        </a:xfrm>
      </p:grpSpPr>
      <p:pic>
        <p:nvPicPr>
          <p:cNvPr id="2" name="Grafik 5" descr="11.jpg">
            <a:extLst>
              <a:ext uri="{FF2B5EF4-FFF2-40B4-BE49-F238E27FC236}">
                <a16:creationId xmlns:a16="http://schemas.microsoft.com/office/drawing/2014/main" xmlns="" id="{A507CE01-B8F1-46BB-8F1A-EC0649FC3D3E}"/>
              </a:ext>
            </a:extLst>
          </p:cNvPr>
          <p:cNvPicPr>
            <a:picLocks noChangeAspect="1"/>
          </p:cNvPicPr>
          <p:nvPr userDrawn="1"/>
        </p:nvPicPr>
        <p:blipFill>
          <a:blip r:embed="rId2">
            <a:extLst>
              <a:ext uri="{28A0092B-C50C-407E-A947-70E740481C1C}">
                <a14:useLocalDpi xmlns:a14="http://schemas.microsoft.com/office/drawing/2010/main" val="0"/>
              </a:ext>
            </a:extLst>
          </a:blip>
          <a:srcRect b="13971"/>
          <a:stretch>
            <a:fillRect/>
          </a:stretch>
        </p:blipFill>
        <p:spPr bwMode="auto">
          <a:xfrm>
            <a:off x="1437217" y="1412875"/>
            <a:ext cx="10327216"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プレースホルダー 1">
            <a:extLst>
              <a:ext uri="{FF2B5EF4-FFF2-40B4-BE49-F238E27FC236}">
                <a16:creationId xmlns:a16="http://schemas.microsoft.com/office/drawing/2014/main" xmlns="" id="{BBCF1B78-14B5-4E2E-8B08-F5EF6BEE11FB}"/>
              </a:ext>
            </a:extLst>
          </p:cNvPr>
          <p:cNvSpPr>
            <a:spLocks noGrp="1"/>
          </p:cNvSpPr>
          <p:nvPr>
            <p:ph type="title"/>
          </p:nvPr>
        </p:nvSpPr>
        <p:spPr>
          <a:xfrm>
            <a:off x="1086679" y="1209949"/>
            <a:ext cx="9816547" cy="410127"/>
          </a:xfrm>
          <a:prstGeom prst="rect">
            <a:avLst/>
          </a:prstGeom>
        </p:spPr>
        <p:txBody>
          <a:bodyPr vert="horz" lIns="91440" tIns="45720" rIns="91440" bIns="45720" rtlCol="0" anchor="ctr">
            <a:noAutofit/>
          </a:bodyPr>
          <a:lstStyle>
            <a:lvl1pPr>
              <a:defRPr sz="2000"/>
            </a:lvl1pPr>
          </a:lstStyle>
          <a:p>
            <a:r>
              <a:rPr kumimoji="1" lang="en-US" altLang="ja-JP" dirty="0"/>
              <a:t>Contact</a:t>
            </a:r>
            <a:endParaRPr kumimoji="1" lang="ja-JP" altLang="en-US" dirty="0"/>
          </a:p>
        </p:txBody>
      </p:sp>
      <p:sp>
        <p:nvSpPr>
          <p:cNvPr id="5" name="正方形/長方形 16">
            <a:extLst>
              <a:ext uri="{FF2B5EF4-FFF2-40B4-BE49-F238E27FC236}">
                <a16:creationId xmlns:a16="http://schemas.microsoft.com/office/drawing/2014/main" xmlns="" id="{0710AAFC-D9F6-4A45-9D58-D1659D8B22E2}"/>
              </a:ext>
            </a:extLst>
          </p:cNvPr>
          <p:cNvSpPr>
            <a:spLocks noChangeArrowheads="1"/>
          </p:cNvSpPr>
          <p:nvPr userDrawn="1"/>
        </p:nvSpPr>
        <p:spPr bwMode="auto">
          <a:xfrm>
            <a:off x="239184" y="6524625"/>
            <a:ext cx="319193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rPr>
              <a:t>www.</a:t>
            </a: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daiki-axis.com</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
        <p:nvSpPr>
          <p:cNvPr id="6" name="正方形/長方形 16">
            <a:extLst>
              <a:ext uri="{FF2B5EF4-FFF2-40B4-BE49-F238E27FC236}">
                <a16:creationId xmlns:a16="http://schemas.microsoft.com/office/drawing/2014/main" xmlns="" id="{9BDB92F6-7F32-496A-ADFB-F555EB8EC808}"/>
              </a:ext>
            </a:extLst>
          </p:cNvPr>
          <p:cNvSpPr>
            <a:spLocks noChangeArrowheads="1"/>
          </p:cNvSpPr>
          <p:nvPr userDrawn="1"/>
        </p:nvSpPr>
        <p:spPr bwMode="auto">
          <a:xfrm>
            <a:off x="8976784" y="6524625"/>
            <a:ext cx="23936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a:solidFill>
                  <a:schemeClr val="tx1"/>
                </a:solidFill>
                <a:latin typeface="Sylfaen" panose="010A0502050306030303" pitchFamily="18" charset="0"/>
                <a:ea typeface="HGPｺﾞｼｯｸE" panose="020B0900000000000000" pitchFamily="50" charset="-128"/>
              </a:defRPr>
            </a:lvl1pPr>
            <a:lvl2pPr marL="742950" indent="-285750">
              <a:defRPr kumimoji="1" sz="1600">
                <a:solidFill>
                  <a:schemeClr val="tx1"/>
                </a:solidFill>
                <a:latin typeface="Sylfaen" panose="010A0502050306030303" pitchFamily="18" charset="0"/>
                <a:ea typeface="HGPｺﾞｼｯｸE" panose="020B0900000000000000" pitchFamily="50" charset="-128"/>
              </a:defRPr>
            </a:lvl2pPr>
            <a:lvl3pPr marL="1143000" indent="-228600">
              <a:defRPr kumimoji="1" sz="1600">
                <a:solidFill>
                  <a:schemeClr val="tx1"/>
                </a:solidFill>
                <a:latin typeface="Sylfaen" panose="010A0502050306030303" pitchFamily="18" charset="0"/>
                <a:ea typeface="HGPｺﾞｼｯｸE" panose="020B0900000000000000" pitchFamily="50" charset="-128"/>
              </a:defRPr>
            </a:lvl3pPr>
            <a:lvl4pPr marL="1600200" indent="-228600">
              <a:defRPr kumimoji="1" sz="1600">
                <a:solidFill>
                  <a:schemeClr val="tx1"/>
                </a:solidFill>
                <a:latin typeface="Sylfaen" panose="010A0502050306030303" pitchFamily="18" charset="0"/>
                <a:ea typeface="HGPｺﾞｼｯｸE" panose="020B0900000000000000" pitchFamily="50" charset="-128"/>
              </a:defRPr>
            </a:lvl4pPr>
            <a:lvl5pPr marL="2057400" indent="-228600">
              <a:defRPr kumimoji="1" sz="1600">
                <a:solidFill>
                  <a:schemeClr val="tx1"/>
                </a:solidFill>
                <a:latin typeface="Sylfaen" panose="010A0502050306030303" pitchFamily="18" charset="0"/>
                <a:ea typeface="HGPｺﾞｼｯｸE" panose="020B0900000000000000" pitchFamily="50" charset="-128"/>
              </a:defRPr>
            </a:lvl5pPr>
            <a:lvl6pPr marL="25146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6pPr>
            <a:lvl7pPr marL="29718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7pPr>
            <a:lvl8pPr marL="34290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8pPr>
            <a:lvl9pPr marL="3886200" indent="-228600" eaLnBrk="0" fontAlgn="base" hangingPunct="0">
              <a:spcBef>
                <a:spcPct val="0"/>
              </a:spcBef>
              <a:spcAft>
                <a:spcPct val="0"/>
              </a:spcAft>
              <a:defRPr kumimoji="1" sz="1600">
                <a:solidFill>
                  <a:schemeClr val="tx1"/>
                </a:solidFill>
                <a:latin typeface="Sylfaen" panose="010A0502050306030303" pitchFamily="18" charset="0"/>
                <a:ea typeface="HGPｺﾞｼｯｸE" panose="020B0900000000000000" pitchFamily="50" charset="-128"/>
              </a:defRPr>
            </a:lvl9pPr>
          </a:lstStyle>
          <a:p>
            <a:pPr>
              <a:defRPr/>
            </a:pPr>
            <a:r>
              <a:rPr kumimoji="0" lang="en-US" altLang="ja-JP" sz="1100" dirty="0">
                <a:solidFill>
                  <a:schemeClr val="tx1">
                    <a:lumMod val="50000"/>
                    <a:lumOff val="50000"/>
                  </a:schemeClr>
                </a:solidFill>
                <a:latin typeface="Calibri" panose="020F0502020204030204" pitchFamily="34" charset="0"/>
                <a:ea typeface="ＭＳ Ｐゴシック" panose="020B0600070205080204" pitchFamily="50" charset="-128"/>
              </a:rPr>
              <a:t>STRICTLY PRIVATE AND CONFIDENTIAL</a:t>
            </a:r>
            <a:endParaRPr kumimoji="0" lang="de-DE" altLang="ja-JP" sz="1100" dirty="0">
              <a:solidFill>
                <a:schemeClr val="tx1">
                  <a:lumMod val="50000"/>
                  <a:lumOff val="50000"/>
                </a:schemeClr>
              </a:solidFill>
              <a:latin typeface="Calibri" panose="020F0502020204030204" pitchFamily="34" charset="0"/>
              <a:ea typeface="ＭＳ Ｐゴシック" panose="020B0600070205080204" pitchFamily="50" charset="-128"/>
            </a:endParaRPr>
          </a:p>
        </p:txBody>
      </p:sp>
    </p:spTree>
    <p:extLst>
      <p:ext uri="{BB962C8B-B14F-4D97-AF65-F5344CB8AC3E}">
        <p14:creationId xmlns:p14="http://schemas.microsoft.com/office/powerpoint/2010/main" val="676765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68813897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661" r:id="rId15"/>
    <p:sldLayoutId id="2147483678" r:id="rId16"/>
    <p:sldLayoutId id="2147483687" r:id="rId17"/>
    <p:sldLayoutId id="2147483688" r:id="rId18"/>
    <p:sldLayoutId id="2147483692" r:id="rId19"/>
    <p:sldLayoutId id="2147483689" r:id="rId20"/>
    <p:sldLayoutId id="2147483690" r:id="rId21"/>
    <p:sldLayoutId id="2147483686" r:id="rId22"/>
    <p:sldLayoutId id="2147483680" r:id="rId23"/>
    <p:sldLayoutId id="2147483681" r:id="rId24"/>
    <p:sldLayoutId id="2147483682" r:id="rId25"/>
    <p:sldLayoutId id="2147483683" r:id="rId26"/>
    <p:sldLayoutId id="2147483685" r:id="rId27"/>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www.flickr.com/photos/48722974@N07/4515205247/" TargetMode="Externa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tiff"/><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pn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15.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eg"/><Relationship Id="rId7" Type="http://schemas.openxmlformats.org/officeDocument/2006/relationships/image" Target="../media/image54.jp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eg"/><Relationship Id="rId9" Type="http://schemas.openxmlformats.org/officeDocument/2006/relationships/image" Target="../media/image56.jpg"/></Relationships>
</file>

<file path=ppt/slides/_rels/slide16.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17.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image" Target="../media/image65.png"/><Relationship Id="rId7" Type="http://schemas.openxmlformats.org/officeDocument/2006/relationships/image" Target="../media/image67.jpg"/><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66.jpg"/><Relationship Id="rId10" Type="http://schemas.openxmlformats.org/officeDocument/2006/relationships/image" Target="../media/image70.jpeg"/><Relationship Id="rId4" Type="http://schemas.microsoft.com/office/2007/relationships/hdphoto" Target="../media/hdphoto1.wdp"/><Relationship Id="rId9" Type="http://schemas.openxmlformats.org/officeDocument/2006/relationships/image" Target="../media/image69.jpg"/></Relationships>
</file>

<file path=ppt/slides/_rels/slide1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8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xmlns="" id="{AAFCA822-B16E-F9E9-B631-8F094CC9E041}"/>
              </a:ext>
            </a:extLst>
          </p:cNvPr>
          <p:cNvSpPr txBox="1">
            <a:spLocks/>
          </p:cNvSpPr>
          <p:nvPr/>
        </p:nvSpPr>
        <p:spPr>
          <a:xfrm>
            <a:off x="171723" y="2799417"/>
            <a:ext cx="8958250" cy="41012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kumimoji="1" sz="11500" kern="12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j-cs"/>
              </a:defRPr>
            </a:lvl1pPr>
          </a:lstStyle>
          <a:p>
            <a:pPr algn="l"/>
            <a:r>
              <a:rPr lang="en-US" altLang="ja-JP" sz="6000" dirty="0">
                <a:solidFill>
                  <a:schemeClr val="tx1"/>
                </a:solidFill>
              </a:rPr>
              <a:t>Daiki-Axis -Johkasou</a:t>
            </a:r>
          </a:p>
          <a:p>
            <a:pPr algn="l"/>
            <a:r>
              <a:rPr lang="en-US" altLang="ja-JP" sz="2000" dirty="0">
                <a:solidFill>
                  <a:schemeClr val="tx1"/>
                </a:solidFill>
              </a:rPr>
              <a:t>Onsite Used water management concept and Technology from Japan and how it can contribute to Swachh Bharat</a:t>
            </a:r>
          </a:p>
          <a:p>
            <a:pPr algn="l"/>
            <a:endParaRPr lang="en-US" altLang="ja-JP" sz="2400" dirty="0">
              <a:solidFill>
                <a:schemeClr val="tx1"/>
              </a:solidFill>
            </a:endParaRPr>
          </a:p>
        </p:txBody>
      </p:sp>
      <p:sp>
        <p:nvSpPr>
          <p:cNvPr id="6" name="タイトル 1">
            <a:extLst>
              <a:ext uri="{FF2B5EF4-FFF2-40B4-BE49-F238E27FC236}">
                <a16:creationId xmlns:a16="http://schemas.microsoft.com/office/drawing/2014/main" xmlns="" id="{9A92549B-C81A-FF34-813D-F59D6D12A0BD}"/>
              </a:ext>
            </a:extLst>
          </p:cNvPr>
          <p:cNvSpPr txBox="1">
            <a:spLocks/>
          </p:cNvSpPr>
          <p:nvPr/>
        </p:nvSpPr>
        <p:spPr>
          <a:xfrm>
            <a:off x="796743" y="4388024"/>
            <a:ext cx="7882050" cy="41012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kumimoji="1" sz="11500" kern="12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j-cs"/>
              </a:defRPr>
            </a:lvl1pPr>
          </a:lstStyle>
          <a:p>
            <a:pPr algn="l"/>
            <a:r>
              <a:rPr lang="en-US" altLang="ja-JP" sz="2400" dirty="0">
                <a:solidFill>
                  <a:srgbClr val="C00000"/>
                </a:solidFill>
              </a:rPr>
              <a:t>Treat Used water at site &amp; Reuse at site</a:t>
            </a:r>
          </a:p>
        </p:txBody>
      </p:sp>
      <p:sp>
        <p:nvSpPr>
          <p:cNvPr id="2" name="タイトル 1">
            <a:extLst>
              <a:ext uri="{FF2B5EF4-FFF2-40B4-BE49-F238E27FC236}">
                <a16:creationId xmlns:a16="http://schemas.microsoft.com/office/drawing/2014/main" xmlns="" id="{6DEFD588-D412-A937-561F-95960E6F3B1B}"/>
              </a:ext>
            </a:extLst>
          </p:cNvPr>
          <p:cNvSpPr txBox="1">
            <a:spLocks/>
          </p:cNvSpPr>
          <p:nvPr/>
        </p:nvSpPr>
        <p:spPr>
          <a:xfrm>
            <a:off x="9023295" y="5793152"/>
            <a:ext cx="3238809" cy="41012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kumimoji="1" sz="11500" kern="12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j-cs"/>
              </a:defRPr>
            </a:lvl1pPr>
          </a:lstStyle>
          <a:p>
            <a:pPr algn="l"/>
            <a:r>
              <a:rPr lang="en-US" altLang="ja-JP" sz="2400" dirty="0">
                <a:solidFill>
                  <a:srgbClr val="C00000"/>
                </a:solidFill>
              </a:rPr>
              <a:t>  </a:t>
            </a:r>
            <a:r>
              <a:rPr lang="en-US" altLang="ja-JP" sz="2400" dirty="0">
                <a:solidFill>
                  <a:schemeClr val="accent1">
                    <a:lumMod val="75000"/>
                  </a:schemeClr>
                </a:solidFill>
              </a:rPr>
              <a:t>17</a:t>
            </a:r>
            <a:r>
              <a:rPr lang="en-US" altLang="ja-JP" sz="2400" baseline="30000" dirty="0">
                <a:solidFill>
                  <a:schemeClr val="accent1">
                    <a:lumMod val="75000"/>
                  </a:schemeClr>
                </a:solidFill>
              </a:rPr>
              <a:t>th</a:t>
            </a:r>
            <a:r>
              <a:rPr lang="en-US" altLang="ja-JP" sz="2400" dirty="0">
                <a:solidFill>
                  <a:schemeClr val="accent1">
                    <a:lumMod val="75000"/>
                  </a:schemeClr>
                </a:solidFill>
              </a:rPr>
              <a:t> Feb 2024</a:t>
            </a:r>
          </a:p>
        </p:txBody>
      </p:sp>
    </p:spTree>
    <p:extLst>
      <p:ext uri="{BB962C8B-B14F-4D97-AF65-F5344CB8AC3E}">
        <p14:creationId xmlns:p14="http://schemas.microsoft.com/office/powerpoint/2010/main" val="133632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52F08C5-6BBF-9B0E-885E-AB94273A982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xmlns="" id="{70031FFB-B28A-0331-D1BA-041852F8EBCD}"/>
              </a:ext>
            </a:extLst>
          </p:cNvPr>
          <p:cNvSpPr>
            <a:spLocks noGrp="1"/>
          </p:cNvSpPr>
          <p:nvPr>
            <p:ph type="title"/>
          </p:nvPr>
        </p:nvSpPr>
        <p:spPr>
          <a:xfrm>
            <a:off x="201193" y="285612"/>
            <a:ext cx="10515600" cy="410127"/>
          </a:xfrm>
        </p:spPr>
        <p:txBody>
          <a:bodyPr/>
          <a:lstStyle/>
          <a:p>
            <a:r>
              <a:rPr lang="en-US" altLang="ja-JP" b="1" dirty="0"/>
              <a:t>Agenda</a:t>
            </a:r>
            <a:r>
              <a:rPr lang="en-US" altLang="ja-JP" sz="2800" b="1" dirty="0">
                <a:solidFill>
                  <a:schemeClr val="accent1"/>
                </a:solidFill>
              </a:rPr>
              <a:t>  </a:t>
            </a:r>
            <a:endParaRPr lang="ja-JP" altLang="en-US" sz="2800" b="1" dirty="0">
              <a:solidFill>
                <a:schemeClr val="accent1"/>
              </a:solidFill>
            </a:endParaRPr>
          </a:p>
        </p:txBody>
      </p:sp>
      <p:sp>
        <p:nvSpPr>
          <p:cNvPr id="4" name="スライド番号プレースホルダー 3">
            <a:extLst>
              <a:ext uri="{FF2B5EF4-FFF2-40B4-BE49-F238E27FC236}">
                <a16:creationId xmlns:a16="http://schemas.microsoft.com/office/drawing/2014/main" xmlns="" id="{33C3F6A0-A77F-64F1-84D8-97F1FB9DA8CD}"/>
              </a:ext>
            </a:extLst>
          </p:cNvPr>
          <p:cNvSpPr>
            <a:spLocks noGrp="1"/>
          </p:cNvSpPr>
          <p:nvPr>
            <p:ph type="sldNum" sz="quarter" idx="4"/>
          </p:nvPr>
        </p:nvSpPr>
        <p:spPr/>
        <p:txBody>
          <a:bodyPr/>
          <a:lstStyle/>
          <a:p>
            <a:fld id="{88E32D96-6BF2-46B1-A639-F807AB747ECF}" type="slidenum">
              <a:rPr kumimoji="1" lang="ja-JP" altLang="en-US" smtClean="0"/>
              <a:pPr/>
              <a:t>2</a:t>
            </a:fld>
            <a:endParaRPr kumimoji="1" lang="ja-JP" altLang="en-US"/>
          </a:p>
        </p:txBody>
      </p:sp>
      <p:sp>
        <p:nvSpPr>
          <p:cNvPr id="11" name="正方形/長方形 10">
            <a:extLst>
              <a:ext uri="{FF2B5EF4-FFF2-40B4-BE49-F238E27FC236}">
                <a16:creationId xmlns:a16="http://schemas.microsoft.com/office/drawing/2014/main" xmlns="" id="{76321705-3B48-4C34-2720-9DCD969AC0F7}"/>
              </a:ext>
            </a:extLst>
          </p:cNvPr>
          <p:cNvSpPr>
            <a:spLocks noChangeArrowheads="1"/>
          </p:cNvSpPr>
          <p:nvPr/>
        </p:nvSpPr>
        <p:spPr bwMode="auto">
          <a:xfrm>
            <a:off x="954157" y="1068404"/>
            <a:ext cx="10143771"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085850" lvl="1" indent="-342900">
              <a:spcBef>
                <a:spcPct val="0"/>
              </a:spcBef>
              <a:buFont typeface="Wingdings" panose="05000000000000000000" pitchFamily="2" charset="2"/>
              <a:buChar char="v"/>
            </a:pPr>
            <a:r>
              <a:rPr lang="en-US" altLang="ja-JP" sz="1400" b="1" dirty="0">
                <a:latin typeface="Arial" panose="020B0604020202020204" pitchFamily="34" charset="0"/>
              </a:rPr>
              <a:t>Johkasou Introduction </a:t>
            </a:r>
          </a:p>
          <a:p>
            <a:pPr marL="1085850" lvl="1" indent="-342900">
              <a:spcBef>
                <a:spcPct val="0"/>
              </a:spcBef>
              <a:buFont typeface="Wingdings" panose="05000000000000000000" pitchFamily="2" charset="2"/>
              <a:buChar char="v"/>
            </a:pPr>
            <a:endParaRPr lang="en-US" altLang="ja-JP" sz="1400" b="1" dirty="0">
              <a:solidFill>
                <a:schemeClr val="accent1"/>
              </a:solidFill>
              <a:latin typeface="Arial" panose="020B0604020202020204" pitchFamily="34" charset="0"/>
            </a:endParaRPr>
          </a:p>
          <a:p>
            <a:pPr marL="1085850" lvl="1" indent="-342900">
              <a:spcBef>
                <a:spcPct val="0"/>
              </a:spcBef>
              <a:buFont typeface="Wingdings" panose="05000000000000000000" pitchFamily="2" charset="2"/>
              <a:buChar char="v"/>
            </a:pPr>
            <a:r>
              <a:rPr lang="en-US" altLang="ja-JP" sz="1400" b="1" dirty="0">
                <a:solidFill>
                  <a:schemeClr val="accent1"/>
                </a:solidFill>
                <a:latin typeface="Arial" panose="020B0604020202020204" pitchFamily="34" charset="0"/>
              </a:rPr>
              <a:t>Johkasou in India</a:t>
            </a:r>
          </a:p>
          <a:p>
            <a:pPr marL="1085850" lvl="1" indent="-342900">
              <a:spcBef>
                <a:spcPct val="0"/>
              </a:spcBef>
              <a:buFont typeface="Wingdings" panose="05000000000000000000" pitchFamily="2" charset="2"/>
              <a:buChar char="v"/>
            </a:pPr>
            <a:endParaRPr lang="en-US" altLang="ja-JP" sz="1400" b="1" dirty="0">
              <a:solidFill>
                <a:schemeClr val="accent1"/>
              </a:solidFill>
              <a:latin typeface="Arial" panose="020B0604020202020204" pitchFamily="34" charset="0"/>
            </a:endParaRPr>
          </a:p>
          <a:p>
            <a:pPr marL="1085850" lvl="1" indent="-342900">
              <a:spcBef>
                <a:spcPct val="0"/>
              </a:spcBef>
              <a:buFont typeface="Wingdings" panose="05000000000000000000" pitchFamily="2" charset="2"/>
              <a:buChar char="v"/>
            </a:pPr>
            <a:r>
              <a:rPr lang="en-US" altLang="ja-JP" sz="1400" b="1" dirty="0">
                <a:solidFill>
                  <a:schemeClr val="accent1"/>
                </a:solidFill>
                <a:latin typeface="Arial" panose="020B0604020202020204" pitchFamily="34" charset="0"/>
              </a:rPr>
              <a:t>Case Studies </a:t>
            </a:r>
          </a:p>
          <a:p>
            <a:pPr marL="1085850" lvl="1" indent="-342900">
              <a:spcBef>
                <a:spcPct val="0"/>
              </a:spcBef>
              <a:buFont typeface="Wingdings" panose="05000000000000000000" pitchFamily="2" charset="2"/>
              <a:buChar char="v"/>
            </a:pPr>
            <a:endParaRPr lang="en-US" altLang="ja-JP" sz="1400" b="1" dirty="0">
              <a:solidFill>
                <a:schemeClr val="accent1"/>
              </a:solidFill>
              <a:latin typeface="Arial" panose="020B0604020202020204" pitchFamily="34" charset="0"/>
            </a:endParaRPr>
          </a:p>
          <a:p>
            <a:pPr marL="1085850" lvl="1" indent="-342900">
              <a:spcBef>
                <a:spcPct val="0"/>
              </a:spcBef>
              <a:buFont typeface="Wingdings" panose="05000000000000000000" pitchFamily="2" charset="2"/>
              <a:buChar char="v"/>
            </a:pPr>
            <a:r>
              <a:rPr lang="en-US" altLang="ja-JP" sz="1400" b="1" dirty="0">
                <a:solidFill>
                  <a:schemeClr val="accent1"/>
                </a:solidFill>
                <a:latin typeface="Arial" panose="020B0604020202020204" pitchFamily="34" charset="0"/>
              </a:rPr>
              <a:t>Daiki Axis support model for SBM</a:t>
            </a:r>
          </a:p>
          <a:p>
            <a:pPr marL="1085850" lvl="1" indent="-342900">
              <a:spcBef>
                <a:spcPct val="0"/>
              </a:spcBef>
              <a:buFont typeface="Wingdings" panose="05000000000000000000" pitchFamily="2" charset="2"/>
              <a:buChar char="v"/>
            </a:pPr>
            <a:endParaRPr lang="en-US" altLang="ja-JP" sz="1400" b="1" dirty="0">
              <a:solidFill>
                <a:schemeClr val="accent1"/>
              </a:solidFill>
              <a:latin typeface="Arial" panose="020B0604020202020204" pitchFamily="34" charset="0"/>
            </a:endParaRPr>
          </a:p>
          <a:p>
            <a:pPr marL="1085850" lvl="1" indent="-342900">
              <a:spcBef>
                <a:spcPct val="0"/>
              </a:spcBef>
              <a:buFont typeface="Wingdings" panose="05000000000000000000" pitchFamily="2" charset="2"/>
              <a:buChar char="v"/>
            </a:pPr>
            <a:r>
              <a:rPr lang="en-US" altLang="ja-JP" sz="1400" b="1" dirty="0">
                <a:solidFill>
                  <a:schemeClr val="accent1"/>
                </a:solidFill>
                <a:latin typeface="Arial" panose="020B0604020202020204" pitchFamily="34" charset="0"/>
              </a:rPr>
              <a:t>Top fitment case</a:t>
            </a:r>
          </a:p>
          <a:p>
            <a:pPr marL="1085850" lvl="1" indent="-342900">
              <a:spcBef>
                <a:spcPct val="0"/>
              </a:spcBef>
              <a:buFont typeface="Wingdings" panose="05000000000000000000" pitchFamily="2" charset="2"/>
              <a:buChar char="v"/>
            </a:pPr>
            <a:endParaRPr lang="en-US" altLang="ja-JP" sz="1400" b="1" dirty="0">
              <a:solidFill>
                <a:schemeClr val="accent1"/>
              </a:solidFill>
              <a:latin typeface="Arial" panose="020B0604020202020204" pitchFamily="34" charset="0"/>
            </a:endParaRPr>
          </a:p>
          <a:p>
            <a:pPr marL="1085850" lvl="1" indent="-342900">
              <a:spcBef>
                <a:spcPct val="0"/>
              </a:spcBef>
              <a:buFont typeface="Wingdings" panose="05000000000000000000" pitchFamily="2" charset="2"/>
              <a:buChar char="v"/>
            </a:pPr>
            <a:r>
              <a:rPr lang="en-US" altLang="ja-JP" sz="1400" b="1" dirty="0">
                <a:solidFill>
                  <a:schemeClr val="accent1"/>
                </a:solidFill>
                <a:latin typeface="Arial" panose="020B0604020202020204" pitchFamily="34" charset="0"/>
              </a:rPr>
              <a:t>Talk to me.</a:t>
            </a:r>
          </a:p>
          <a:p>
            <a:pPr lvl="1" indent="0">
              <a:spcBef>
                <a:spcPct val="0"/>
              </a:spcBef>
              <a:buNone/>
            </a:pPr>
            <a:r>
              <a:rPr lang="en-US" altLang="ja-JP" sz="1400" b="1" dirty="0">
                <a:latin typeface="Arial" panose="020B0604020202020204" pitchFamily="34" charset="0"/>
              </a:rPr>
              <a:t> </a:t>
            </a:r>
          </a:p>
          <a:p>
            <a:pPr marL="1085850" lvl="1" indent="-342900">
              <a:spcBef>
                <a:spcPct val="0"/>
              </a:spcBef>
              <a:buFont typeface="Wingdings" panose="05000000000000000000" pitchFamily="2" charset="2"/>
              <a:buChar char="v"/>
            </a:pPr>
            <a:endParaRPr lang="en-US" altLang="ja-JP" sz="1400" b="1" dirty="0">
              <a:latin typeface="Arial" panose="020B0604020202020204" pitchFamily="34" charset="0"/>
            </a:endParaRPr>
          </a:p>
        </p:txBody>
      </p:sp>
    </p:spTree>
    <p:extLst>
      <p:ext uri="{BB962C8B-B14F-4D97-AF65-F5344CB8AC3E}">
        <p14:creationId xmlns:p14="http://schemas.microsoft.com/office/powerpoint/2010/main" val="134396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83437" y="285612"/>
            <a:ext cx="10515600" cy="410127"/>
          </a:xfrm>
        </p:spPr>
        <p:txBody>
          <a:bodyPr/>
          <a:lstStyle/>
          <a:p>
            <a:r>
              <a:rPr kumimoji="1" lang="en-US" altLang="ja-JP" sz="2800" dirty="0"/>
              <a:t>Government activities</a:t>
            </a:r>
            <a:endParaRPr kumimoji="1" lang="ja-JP" altLang="en-US" sz="2800" dirty="0"/>
          </a:p>
        </p:txBody>
      </p:sp>
      <p:sp>
        <p:nvSpPr>
          <p:cNvPr id="3" name="テキスト プレースホルダー 2">
            <a:extLst>
              <a:ext uri="{FF2B5EF4-FFF2-40B4-BE49-F238E27FC236}">
                <a16:creationId xmlns:a16="http://schemas.microsoft.com/office/drawing/2014/main" xmlns="" id="{B09E7593-7B3E-4697-A70D-23F4E84E6CC8}"/>
              </a:ext>
            </a:extLst>
          </p:cNvPr>
          <p:cNvSpPr>
            <a:spLocks noGrp="1"/>
          </p:cNvSpPr>
          <p:nvPr>
            <p:ph type="body" sz="quarter" idx="11"/>
          </p:nvPr>
        </p:nvSpPr>
        <p:spPr>
          <a:xfrm>
            <a:off x="467073" y="799486"/>
            <a:ext cx="8283851" cy="487363"/>
          </a:xfrm>
        </p:spPr>
        <p:txBody>
          <a:bodyPr/>
          <a:lstStyle/>
          <a:p>
            <a:r>
              <a:rPr kumimoji="1" lang="en-US" altLang="ja-JP" dirty="0">
                <a:latin typeface="Arial" panose="020B0604020202020204" pitchFamily="34" charset="0"/>
                <a:cs typeface="Arial" panose="020B0604020202020204" pitchFamily="34" charset="0"/>
              </a:rPr>
              <a:t>Japan wa</a:t>
            </a:r>
            <a:r>
              <a:rPr lang="en-US" altLang="ja-JP" dirty="0">
                <a:latin typeface="Arial" panose="020B0604020202020204" pitchFamily="34" charset="0"/>
                <a:cs typeface="Arial" panose="020B0604020202020204" pitchFamily="34" charset="0"/>
              </a:rPr>
              <a:t>s most polluted countries in the world in 1960’ to 1970’</a:t>
            </a:r>
            <a:endParaRPr kumimoji="1" lang="en-US" altLang="ja-JP" dirty="0">
              <a:latin typeface="Arial" panose="020B0604020202020204" pitchFamily="34" charset="0"/>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3</a:t>
            </a:fld>
            <a:endParaRPr kumimoji="1" lang="ja-JP" altLang="en-US"/>
          </a:p>
        </p:txBody>
      </p:sp>
      <p:pic>
        <p:nvPicPr>
          <p:cNvPr id="2050" name="Picture 2" descr="「産業排水　汚染　日本　」の画像検索結果">
            <a:extLst>
              <a:ext uri="{FF2B5EF4-FFF2-40B4-BE49-F238E27FC236}">
                <a16:creationId xmlns:a16="http://schemas.microsoft.com/office/drawing/2014/main" xmlns="" id="{5CBF3C7F-A5A4-4FAC-87F3-1C1A8FBB1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295" y="1135237"/>
            <a:ext cx="8283851" cy="5197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756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グループ化 27">
            <a:extLst>
              <a:ext uri="{FF2B5EF4-FFF2-40B4-BE49-F238E27FC236}">
                <a16:creationId xmlns:a16="http://schemas.microsoft.com/office/drawing/2014/main" xmlns="" id="{FAF51B92-7E28-1CE2-5619-919DC5E0C784}"/>
              </a:ext>
            </a:extLst>
          </p:cNvPr>
          <p:cNvGrpSpPr/>
          <p:nvPr/>
        </p:nvGrpSpPr>
        <p:grpSpPr>
          <a:xfrm>
            <a:off x="455888" y="1557391"/>
            <a:ext cx="1922474" cy="3325297"/>
            <a:chOff x="412432" y="2019821"/>
            <a:chExt cx="1922474" cy="3325297"/>
          </a:xfrm>
        </p:grpSpPr>
        <p:pic>
          <p:nvPicPr>
            <p:cNvPr id="10" name="図 9">
              <a:extLst>
                <a:ext uri="{FF2B5EF4-FFF2-40B4-BE49-F238E27FC236}">
                  <a16:creationId xmlns:a16="http://schemas.microsoft.com/office/drawing/2014/main" xmlns="" id="{366FDCD1-A618-4FB8-85E8-B94DF578646B}"/>
                </a:ext>
              </a:extLst>
            </p:cNvPr>
            <p:cNvPicPr>
              <a:picLocks noChangeAspect="1"/>
            </p:cNvPicPr>
            <p:nvPr/>
          </p:nvPicPr>
          <p:blipFill>
            <a:blip r:embed="rId3"/>
            <a:stretch>
              <a:fillRect/>
            </a:stretch>
          </p:blipFill>
          <p:spPr>
            <a:xfrm>
              <a:off x="412432" y="2019821"/>
              <a:ext cx="1922474" cy="1440000"/>
            </a:xfrm>
            <a:prstGeom prst="rect">
              <a:avLst/>
            </a:prstGeom>
          </p:spPr>
        </p:pic>
        <p:sp>
          <p:nvSpPr>
            <p:cNvPr id="19" name="正方形/長方形 18">
              <a:extLst>
                <a:ext uri="{FF2B5EF4-FFF2-40B4-BE49-F238E27FC236}">
                  <a16:creationId xmlns:a16="http://schemas.microsoft.com/office/drawing/2014/main" xmlns="" id="{0EA70AD1-35DB-489D-93AC-D26292AAB8E5}"/>
                </a:ext>
              </a:extLst>
            </p:cNvPr>
            <p:cNvSpPr/>
            <p:nvPr/>
          </p:nvSpPr>
          <p:spPr>
            <a:xfrm>
              <a:off x="412432" y="3723453"/>
              <a:ext cx="1918695" cy="1008000"/>
            </a:xfrm>
            <a:prstGeom prst="rect">
              <a:avLst/>
            </a:prstGeom>
            <a:solidFill>
              <a:srgbClr val="81DEFF">
                <a:alpha val="30196"/>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Collection pit</a:t>
              </a:r>
              <a:endParaRPr kumimoji="1" lang="ja-JP" altLang="en-US" dirty="0">
                <a:solidFill>
                  <a:schemeClr val="tx1"/>
                </a:solidFill>
              </a:endParaRPr>
            </a:p>
          </p:txBody>
        </p:sp>
        <p:sp>
          <p:nvSpPr>
            <p:cNvPr id="33" name="正方形/長方形 32">
              <a:extLst>
                <a:ext uri="{FF2B5EF4-FFF2-40B4-BE49-F238E27FC236}">
                  <a16:creationId xmlns:a16="http://schemas.microsoft.com/office/drawing/2014/main" xmlns="" id="{CB6BFE5F-DDC5-47DD-AC44-F383C2BD10EA}"/>
                </a:ext>
              </a:extLst>
            </p:cNvPr>
            <p:cNvSpPr/>
            <p:nvPr/>
          </p:nvSpPr>
          <p:spPr>
            <a:xfrm>
              <a:off x="412432" y="4733118"/>
              <a:ext cx="1918695"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～１９４５</a:t>
              </a:r>
            </a:p>
          </p:txBody>
        </p:sp>
      </p:grpSp>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56803" y="244972"/>
            <a:ext cx="10515600" cy="410127"/>
          </a:xfrm>
        </p:spPr>
        <p:txBody>
          <a:bodyPr/>
          <a:lstStyle/>
          <a:p>
            <a:r>
              <a:rPr lang="en-US" altLang="ja-JP" sz="2800" dirty="0"/>
              <a:t>History of Onsite treatment in Japan</a:t>
            </a:r>
            <a:endParaRPr lang="ja-JP" altLang="en-US" sz="2800" dirty="0"/>
          </a:p>
        </p:txBody>
      </p:sp>
      <p:sp>
        <p:nvSpPr>
          <p:cNvPr id="14" name="テキスト プレースホルダー 2">
            <a:extLst>
              <a:ext uri="{FF2B5EF4-FFF2-40B4-BE49-F238E27FC236}">
                <a16:creationId xmlns:a16="http://schemas.microsoft.com/office/drawing/2014/main" xmlns="" id="{D6453AEC-67B4-4D1A-95A6-BD4B8DB9BB8A}"/>
              </a:ext>
            </a:extLst>
          </p:cNvPr>
          <p:cNvSpPr>
            <a:spLocks noGrp="1"/>
          </p:cNvSpPr>
          <p:nvPr>
            <p:ph type="body" sz="quarter" idx="11"/>
          </p:nvPr>
        </p:nvSpPr>
        <p:spPr>
          <a:xfrm>
            <a:off x="793359" y="673387"/>
            <a:ext cx="10942572" cy="764201"/>
          </a:xfrm>
        </p:spPr>
        <p:txBody>
          <a:bodyPr>
            <a:normAutofit/>
          </a:bodyPr>
          <a:lstStyle/>
          <a:p>
            <a:r>
              <a:rPr lang="en-US" altLang="ja-JP" sz="1800" dirty="0">
                <a:latin typeface="+mj-lt"/>
                <a:cs typeface="Arial" panose="020B0604020202020204" pitchFamily="34" charset="0"/>
              </a:rPr>
              <a:t>Japan and India Onsite treatment </a:t>
            </a:r>
            <a:r>
              <a:rPr lang="en-US" altLang="ja-JP" sz="1800" dirty="0" err="1">
                <a:latin typeface="+mj-lt"/>
                <a:cs typeface="Arial" panose="020B0604020202020204" pitchFamily="34" charset="0"/>
              </a:rPr>
              <a:t>comparasion</a:t>
            </a:r>
            <a:endParaRPr lang="ja-JP" altLang="en-US" sz="1800" dirty="0">
              <a:latin typeface="+mj-lt"/>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4</a:t>
            </a:fld>
            <a:endParaRPr kumimoji="1" lang="ja-JP" altLang="en-US" dirty="0"/>
          </a:p>
        </p:txBody>
      </p:sp>
      <p:grpSp>
        <p:nvGrpSpPr>
          <p:cNvPr id="8" name="グループ化 7">
            <a:extLst>
              <a:ext uri="{FF2B5EF4-FFF2-40B4-BE49-F238E27FC236}">
                <a16:creationId xmlns:a16="http://schemas.microsoft.com/office/drawing/2014/main" xmlns="" id="{8C37824C-718D-9855-5370-49460191093B}"/>
              </a:ext>
            </a:extLst>
          </p:cNvPr>
          <p:cNvGrpSpPr/>
          <p:nvPr/>
        </p:nvGrpSpPr>
        <p:grpSpPr>
          <a:xfrm>
            <a:off x="2228970" y="1598374"/>
            <a:ext cx="2443881" cy="3325297"/>
            <a:chOff x="2228970" y="2019821"/>
            <a:chExt cx="2443881" cy="3325297"/>
          </a:xfrm>
        </p:grpSpPr>
        <p:pic>
          <p:nvPicPr>
            <p:cNvPr id="9" name="図 8">
              <a:extLst>
                <a:ext uri="{FF2B5EF4-FFF2-40B4-BE49-F238E27FC236}">
                  <a16:creationId xmlns:a16="http://schemas.microsoft.com/office/drawing/2014/main" xmlns="" id="{F38F6FBD-BDE9-47AE-993A-E7E49D20E1C6}"/>
                </a:ext>
              </a:extLst>
            </p:cNvPr>
            <p:cNvPicPr>
              <a:picLocks noChangeAspect="1"/>
            </p:cNvPicPr>
            <p:nvPr/>
          </p:nvPicPr>
          <p:blipFill>
            <a:blip r:embed="rId4"/>
            <a:stretch>
              <a:fillRect/>
            </a:stretch>
          </p:blipFill>
          <p:spPr>
            <a:xfrm>
              <a:off x="2673253" y="2019821"/>
              <a:ext cx="1920000" cy="1440000"/>
            </a:xfrm>
            <a:prstGeom prst="rect">
              <a:avLst/>
            </a:prstGeom>
          </p:spPr>
        </p:pic>
        <p:grpSp>
          <p:nvGrpSpPr>
            <p:cNvPr id="3" name="グループ化 2">
              <a:extLst>
                <a:ext uri="{FF2B5EF4-FFF2-40B4-BE49-F238E27FC236}">
                  <a16:creationId xmlns:a16="http://schemas.microsoft.com/office/drawing/2014/main" xmlns="" id="{72851DD5-A3E5-F204-447E-2EA18167F8CB}"/>
                </a:ext>
              </a:extLst>
            </p:cNvPr>
            <p:cNvGrpSpPr/>
            <p:nvPr/>
          </p:nvGrpSpPr>
          <p:grpSpPr>
            <a:xfrm>
              <a:off x="2228970" y="3723453"/>
              <a:ext cx="2443881" cy="1621665"/>
              <a:chOff x="2228970" y="3723453"/>
              <a:chExt cx="2443881" cy="1621665"/>
            </a:xfrm>
          </p:grpSpPr>
          <p:sp>
            <p:nvSpPr>
              <p:cNvPr id="17" name="正方形/長方形 16">
                <a:extLst>
                  <a:ext uri="{FF2B5EF4-FFF2-40B4-BE49-F238E27FC236}">
                    <a16:creationId xmlns:a16="http://schemas.microsoft.com/office/drawing/2014/main" xmlns="" id="{FFAA716B-1327-465C-81EA-91FCF9670B8F}"/>
                  </a:ext>
                </a:extLst>
              </p:cNvPr>
              <p:cNvSpPr/>
              <p:nvPr/>
            </p:nvSpPr>
            <p:spPr>
              <a:xfrm>
                <a:off x="2754156" y="3723453"/>
                <a:ext cx="1918695" cy="1008000"/>
              </a:xfrm>
              <a:prstGeom prst="rect">
                <a:avLst/>
              </a:prstGeom>
              <a:solidFill>
                <a:srgbClr val="81DEFF">
                  <a:alpha val="30196"/>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Soak pit</a:t>
                </a:r>
                <a:endParaRPr kumimoji="1" lang="ja-JP" altLang="en-US" dirty="0">
                  <a:solidFill>
                    <a:schemeClr val="tx1"/>
                  </a:solidFill>
                </a:endParaRPr>
              </a:p>
            </p:txBody>
          </p:sp>
          <p:sp>
            <p:nvSpPr>
              <p:cNvPr id="21" name="二等辺三角形 20">
                <a:extLst>
                  <a:ext uri="{FF2B5EF4-FFF2-40B4-BE49-F238E27FC236}">
                    <a16:creationId xmlns:a16="http://schemas.microsoft.com/office/drawing/2014/main" xmlns="" id="{A6708E5E-1218-4B2C-B859-1696AEEB6275}"/>
                  </a:ext>
                </a:extLst>
              </p:cNvPr>
              <p:cNvSpPr/>
              <p:nvPr/>
            </p:nvSpPr>
            <p:spPr>
              <a:xfrm rot="5400000">
                <a:off x="2088418" y="3992841"/>
                <a:ext cx="725387" cy="444283"/>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xmlns="" id="{76F81D77-8E1A-45DA-B363-54A43C8E4A8B}"/>
                  </a:ext>
                </a:extLst>
              </p:cNvPr>
              <p:cNvSpPr/>
              <p:nvPr/>
            </p:nvSpPr>
            <p:spPr>
              <a:xfrm>
                <a:off x="2754156" y="4733118"/>
                <a:ext cx="1918695"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～１９５５</a:t>
                </a:r>
              </a:p>
            </p:txBody>
          </p:sp>
        </p:grpSp>
      </p:grpSp>
      <p:grpSp>
        <p:nvGrpSpPr>
          <p:cNvPr id="25" name="グループ化 24">
            <a:extLst>
              <a:ext uri="{FF2B5EF4-FFF2-40B4-BE49-F238E27FC236}">
                <a16:creationId xmlns:a16="http://schemas.microsoft.com/office/drawing/2014/main" xmlns="" id="{E31355C3-202F-FE5B-77D6-F1F26FE4194E}"/>
              </a:ext>
            </a:extLst>
          </p:cNvPr>
          <p:cNvGrpSpPr/>
          <p:nvPr/>
        </p:nvGrpSpPr>
        <p:grpSpPr>
          <a:xfrm>
            <a:off x="4554190" y="1598374"/>
            <a:ext cx="2460386" cy="3325297"/>
            <a:chOff x="4574334" y="2019821"/>
            <a:chExt cx="2460386" cy="3325297"/>
          </a:xfrm>
        </p:grpSpPr>
        <p:pic>
          <p:nvPicPr>
            <p:cNvPr id="11" name="図 10">
              <a:extLst>
                <a:ext uri="{FF2B5EF4-FFF2-40B4-BE49-F238E27FC236}">
                  <a16:creationId xmlns:a16="http://schemas.microsoft.com/office/drawing/2014/main" xmlns="" id="{18CCFBBA-39D2-4C01-815E-9448DBB73255}"/>
                </a:ext>
              </a:extLst>
            </p:cNvPr>
            <p:cNvPicPr>
              <a:picLocks noChangeAspect="1"/>
            </p:cNvPicPr>
            <p:nvPr/>
          </p:nvPicPr>
          <p:blipFill rotWithShape="1">
            <a:blip r:embed="rId5"/>
            <a:srcRect l="12643" t="20391" r="13553" b="8809"/>
            <a:stretch/>
          </p:blipFill>
          <p:spPr>
            <a:xfrm>
              <a:off x="4931600" y="2019821"/>
              <a:ext cx="2103120" cy="1440000"/>
            </a:xfrm>
            <a:prstGeom prst="rect">
              <a:avLst/>
            </a:prstGeom>
          </p:spPr>
        </p:pic>
        <p:grpSp>
          <p:nvGrpSpPr>
            <p:cNvPr id="5" name="グループ化 4">
              <a:extLst>
                <a:ext uri="{FF2B5EF4-FFF2-40B4-BE49-F238E27FC236}">
                  <a16:creationId xmlns:a16="http://schemas.microsoft.com/office/drawing/2014/main" xmlns="" id="{AE66B492-04D4-9878-DF99-54F56ABC80E4}"/>
                </a:ext>
              </a:extLst>
            </p:cNvPr>
            <p:cNvGrpSpPr/>
            <p:nvPr/>
          </p:nvGrpSpPr>
          <p:grpSpPr>
            <a:xfrm>
              <a:off x="4574334" y="3723453"/>
              <a:ext cx="2440241" cy="1621665"/>
              <a:chOff x="4574334" y="3723453"/>
              <a:chExt cx="2440241" cy="1621665"/>
            </a:xfrm>
          </p:grpSpPr>
          <p:sp>
            <p:nvSpPr>
              <p:cNvPr id="18" name="正方形/長方形 17">
                <a:extLst>
                  <a:ext uri="{FF2B5EF4-FFF2-40B4-BE49-F238E27FC236}">
                    <a16:creationId xmlns:a16="http://schemas.microsoft.com/office/drawing/2014/main" xmlns="" id="{960E11C0-AE50-4C16-B041-593C214E3985}"/>
                  </a:ext>
                </a:extLst>
              </p:cNvPr>
              <p:cNvSpPr/>
              <p:nvPr/>
            </p:nvSpPr>
            <p:spPr>
              <a:xfrm>
                <a:off x="5095880" y="3723453"/>
                <a:ext cx="1918695" cy="1008000"/>
              </a:xfrm>
              <a:prstGeom prst="rect">
                <a:avLst/>
              </a:prstGeom>
              <a:solidFill>
                <a:srgbClr val="81DEFF">
                  <a:alpha val="30196"/>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Septic tank</a:t>
                </a:r>
                <a:endParaRPr kumimoji="1" lang="ja-JP" altLang="en-US" dirty="0">
                  <a:solidFill>
                    <a:schemeClr val="tx1"/>
                  </a:solidFill>
                </a:endParaRPr>
              </a:p>
            </p:txBody>
          </p:sp>
          <p:sp>
            <p:nvSpPr>
              <p:cNvPr id="24" name="二等辺三角形 23">
                <a:extLst>
                  <a:ext uri="{FF2B5EF4-FFF2-40B4-BE49-F238E27FC236}">
                    <a16:creationId xmlns:a16="http://schemas.microsoft.com/office/drawing/2014/main" xmlns="" id="{B5A7EDC7-4D88-456E-BF41-9C5263B1B076}"/>
                  </a:ext>
                </a:extLst>
              </p:cNvPr>
              <p:cNvSpPr/>
              <p:nvPr/>
            </p:nvSpPr>
            <p:spPr>
              <a:xfrm rot="5400000">
                <a:off x="4433782" y="3992841"/>
                <a:ext cx="725387" cy="444283"/>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xmlns="" id="{C910E1AD-AB32-43D7-A709-7C1AD715B7FA}"/>
                  </a:ext>
                </a:extLst>
              </p:cNvPr>
              <p:cNvSpPr/>
              <p:nvPr/>
            </p:nvSpPr>
            <p:spPr>
              <a:xfrm>
                <a:off x="5095880" y="4733118"/>
                <a:ext cx="1918695"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～１９７０</a:t>
                </a:r>
              </a:p>
            </p:txBody>
          </p:sp>
        </p:grpSp>
      </p:grpSp>
      <p:grpSp>
        <p:nvGrpSpPr>
          <p:cNvPr id="26" name="グループ化 25">
            <a:extLst>
              <a:ext uri="{FF2B5EF4-FFF2-40B4-BE49-F238E27FC236}">
                <a16:creationId xmlns:a16="http://schemas.microsoft.com/office/drawing/2014/main" xmlns="" id="{64414917-15F2-208C-01F2-FE2F5C9D9AF1}"/>
              </a:ext>
            </a:extLst>
          </p:cNvPr>
          <p:cNvGrpSpPr/>
          <p:nvPr/>
        </p:nvGrpSpPr>
        <p:grpSpPr>
          <a:xfrm>
            <a:off x="6935570" y="1580856"/>
            <a:ext cx="2436601" cy="3326225"/>
            <a:chOff x="6919698" y="2018893"/>
            <a:chExt cx="2436601" cy="3326225"/>
          </a:xfrm>
        </p:grpSpPr>
        <p:pic>
          <p:nvPicPr>
            <p:cNvPr id="13" name="図 12">
              <a:extLst>
                <a:ext uri="{FF2B5EF4-FFF2-40B4-BE49-F238E27FC236}">
                  <a16:creationId xmlns:a16="http://schemas.microsoft.com/office/drawing/2014/main" xmlns="" id="{2A73DD47-FD60-4C12-A334-474B73609944}"/>
                </a:ext>
              </a:extLst>
            </p:cNvPr>
            <p:cNvPicPr>
              <a:picLocks noChangeAspect="1"/>
            </p:cNvPicPr>
            <p:nvPr/>
          </p:nvPicPr>
          <p:blipFill>
            <a:blip r:embed="rId6"/>
            <a:stretch>
              <a:fillRect/>
            </a:stretch>
          </p:blipFill>
          <p:spPr>
            <a:xfrm>
              <a:off x="7373067" y="2018893"/>
              <a:ext cx="1922474" cy="1441856"/>
            </a:xfrm>
            <a:prstGeom prst="rect">
              <a:avLst/>
            </a:prstGeom>
          </p:spPr>
        </p:pic>
        <p:grpSp>
          <p:nvGrpSpPr>
            <p:cNvPr id="6" name="グループ化 5">
              <a:extLst>
                <a:ext uri="{FF2B5EF4-FFF2-40B4-BE49-F238E27FC236}">
                  <a16:creationId xmlns:a16="http://schemas.microsoft.com/office/drawing/2014/main" xmlns="" id="{E64924D1-011C-C906-89A3-B6462659B138}"/>
                </a:ext>
              </a:extLst>
            </p:cNvPr>
            <p:cNvGrpSpPr/>
            <p:nvPr/>
          </p:nvGrpSpPr>
          <p:grpSpPr>
            <a:xfrm>
              <a:off x="6919698" y="3723453"/>
              <a:ext cx="2436601" cy="1621665"/>
              <a:chOff x="6919698" y="3723453"/>
              <a:chExt cx="2436601" cy="1621665"/>
            </a:xfrm>
          </p:grpSpPr>
          <p:sp>
            <p:nvSpPr>
              <p:cNvPr id="12" name="正方形/長方形 11">
                <a:extLst>
                  <a:ext uri="{FF2B5EF4-FFF2-40B4-BE49-F238E27FC236}">
                    <a16:creationId xmlns:a16="http://schemas.microsoft.com/office/drawing/2014/main" xmlns="" id="{4304938B-85C9-4543-BC1B-F4D6386371E6}"/>
                  </a:ext>
                </a:extLst>
              </p:cNvPr>
              <p:cNvSpPr/>
              <p:nvPr/>
            </p:nvSpPr>
            <p:spPr>
              <a:xfrm>
                <a:off x="7437604" y="3723453"/>
                <a:ext cx="1918695" cy="1008000"/>
              </a:xfrm>
              <a:prstGeom prst="rect">
                <a:avLst/>
              </a:prstGeom>
              <a:solidFill>
                <a:srgbClr val="81DEFF">
                  <a:alpha val="30196"/>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Black</a:t>
                </a:r>
                <a:r>
                  <a:rPr kumimoji="1" lang="ja-JP" altLang="en-US" dirty="0">
                    <a:solidFill>
                      <a:schemeClr val="tx1"/>
                    </a:solidFill>
                  </a:rPr>
                  <a:t> </a:t>
                </a:r>
                <a:r>
                  <a:rPr kumimoji="1" lang="en-US" altLang="ja-JP" dirty="0">
                    <a:solidFill>
                      <a:schemeClr val="tx1"/>
                    </a:solidFill>
                  </a:rPr>
                  <a:t>Water</a:t>
                </a:r>
              </a:p>
              <a:p>
                <a:pPr algn="ctr"/>
                <a:r>
                  <a:rPr kumimoji="1" lang="en-US" altLang="ja-JP" dirty="0">
                    <a:solidFill>
                      <a:schemeClr val="tx1"/>
                    </a:solidFill>
                  </a:rPr>
                  <a:t>Johkasou</a:t>
                </a:r>
                <a:endParaRPr kumimoji="1" lang="ja-JP" altLang="en-US" dirty="0">
                  <a:solidFill>
                    <a:schemeClr val="tx1"/>
                  </a:solidFill>
                </a:endParaRPr>
              </a:p>
            </p:txBody>
          </p:sp>
          <p:sp>
            <p:nvSpPr>
              <p:cNvPr id="23" name="二等辺三角形 22">
                <a:extLst>
                  <a:ext uri="{FF2B5EF4-FFF2-40B4-BE49-F238E27FC236}">
                    <a16:creationId xmlns:a16="http://schemas.microsoft.com/office/drawing/2014/main" xmlns="" id="{98B6D8C9-3342-4619-8881-51B5E91BC56A}"/>
                  </a:ext>
                </a:extLst>
              </p:cNvPr>
              <p:cNvSpPr/>
              <p:nvPr/>
            </p:nvSpPr>
            <p:spPr>
              <a:xfrm rot="5400000">
                <a:off x="6779146" y="3992841"/>
                <a:ext cx="725387" cy="444283"/>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xmlns="" id="{4093E65E-8013-4453-B238-40BB8960204A}"/>
                  </a:ext>
                </a:extLst>
              </p:cNvPr>
              <p:cNvSpPr/>
              <p:nvPr/>
            </p:nvSpPr>
            <p:spPr>
              <a:xfrm>
                <a:off x="7437604" y="4733118"/>
                <a:ext cx="1918695"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～１９８０</a:t>
                </a:r>
              </a:p>
            </p:txBody>
          </p:sp>
        </p:grpSp>
      </p:grpSp>
      <p:grpSp>
        <p:nvGrpSpPr>
          <p:cNvPr id="27" name="グループ化 26">
            <a:extLst>
              <a:ext uri="{FF2B5EF4-FFF2-40B4-BE49-F238E27FC236}">
                <a16:creationId xmlns:a16="http://schemas.microsoft.com/office/drawing/2014/main" xmlns="" id="{7FF76271-DB8C-9F44-7694-C5A36DC1642D}"/>
              </a:ext>
            </a:extLst>
          </p:cNvPr>
          <p:cNvGrpSpPr/>
          <p:nvPr/>
        </p:nvGrpSpPr>
        <p:grpSpPr>
          <a:xfrm>
            <a:off x="9273020" y="1665321"/>
            <a:ext cx="2585361" cy="3191404"/>
            <a:chOff x="9265061" y="2153714"/>
            <a:chExt cx="2585361" cy="3191404"/>
          </a:xfrm>
        </p:grpSpPr>
        <p:pic>
          <p:nvPicPr>
            <p:cNvPr id="16" name="図 15">
              <a:extLst>
                <a:ext uri="{FF2B5EF4-FFF2-40B4-BE49-F238E27FC236}">
                  <a16:creationId xmlns:a16="http://schemas.microsoft.com/office/drawing/2014/main" xmlns="" id="{D67EE957-7F6F-4ABB-8B15-9D1EC791B57C}"/>
                </a:ext>
              </a:extLst>
            </p:cNvPr>
            <p:cNvPicPr>
              <a:picLocks noChangeAspect="1"/>
            </p:cNvPicPr>
            <p:nvPr/>
          </p:nvPicPr>
          <p:blipFill rotWithShape="1">
            <a:blip r:embed="rId7"/>
            <a:srcRect l="9908" t="15333" r="9908" b="11035"/>
            <a:stretch/>
          </p:blipFill>
          <p:spPr>
            <a:xfrm>
              <a:off x="9633889" y="2153714"/>
              <a:ext cx="2216533" cy="1172215"/>
            </a:xfrm>
            <a:prstGeom prst="rect">
              <a:avLst/>
            </a:prstGeom>
          </p:spPr>
        </p:pic>
        <p:grpSp>
          <p:nvGrpSpPr>
            <p:cNvPr id="7" name="グループ化 6">
              <a:extLst>
                <a:ext uri="{FF2B5EF4-FFF2-40B4-BE49-F238E27FC236}">
                  <a16:creationId xmlns:a16="http://schemas.microsoft.com/office/drawing/2014/main" xmlns="" id="{6004AC06-93F7-A27F-0E1A-729F26262F93}"/>
                </a:ext>
              </a:extLst>
            </p:cNvPr>
            <p:cNvGrpSpPr/>
            <p:nvPr/>
          </p:nvGrpSpPr>
          <p:grpSpPr>
            <a:xfrm>
              <a:off x="9265061" y="3723453"/>
              <a:ext cx="2432961" cy="1621665"/>
              <a:chOff x="9265061" y="3723453"/>
              <a:chExt cx="2432961" cy="1621665"/>
            </a:xfrm>
          </p:grpSpPr>
          <p:sp>
            <p:nvSpPr>
              <p:cNvPr id="15" name="正方形/長方形 14">
                <a:extLst>
                  <a:ext uri="{FF2B5EF4-FFF2-40B4-BE49-F238E27FC236}">
                    <a16:creationId xmlns:a16="http://schemas.microsoft.com/office/drawing/2014/main" xmlns="" id="{C9B989D2-065D-471A-A370-F42FFE5B524C}"/>
                  </a:ext>
                </a:extLst>
              </p:cNvPr>
              <p:cNvSpPr/>
              <p:nvPr/>
            </p:nvSpPr>
            <p:spPr>
              <a:xfrm>
                <a:off x="9779327" y="3723453"/>
                <a:ext cx="1918695" cy="1008000"/>
              </a:xfrm>
              <a:prstGeom prst="rect">
                <a:avLst/>
              </a:prstGeom>
              <a:solidFill>
                <a:srgbClr val="81DEFF">
                  <a:alpha val="30196"/>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Black</a:t>
                </a:r>
                <a:r>
                  <a:rPr kumimoji="1" lang="ja-JP" altLang="en-US" dirty="0">
                    <a:solidFill>
                      <a:schemeClr val="tx1"/>
                    </a:solidFill>
                  </a:rPr>
                  <a:t> </a:t>
                </a:r>
                <a:r>
                  <a:rPr kumimoji="1" lang="en-US" altLang="ja-JP" dirty="0">
                    <a:solidFill>
                      <a:schemeClr val="tx1"/>
                    </a:solidFill>
                  </a:rPr>
                  <a:t>&amp; Gray</a:t>
                </a:r>
                <a:r>
                  <a:rPr kumimoji="1" lang="ja-JP" altLang="en-US" dirty="0">
                    <a:solidFill>
                      <a:schemeClr val="tx1"/>
                    </a:solidFill>
                  </a:rPr>
                  <a:t>　</a:t>
                </a:r>
                <a:r>
                  <a:rPr kumimoji="1" lang="en-US" altLang="ja-JP" dirty="0">
                    <a:solidFill>
                      <a:schemeClr val="tx1"/>
                    </a:solidFill>
                  </a:rPr>
                  <a:t>Water</a:t>
                </a:r>
              </a:p>
              <a:p>
                <a:pPr algn="ctr"/>
                <a:r>
                  <a:rPr kumimoji="1" lang="en-US" altLang="ja-JP" dirty="0">
                    <a:solidFill>
                      <a:schemeClr val="tx1"/>
                    </a:solidFill>
                  </a:rPr>
                  <a:t>Johkasou</a:t>
                </a:r>
                <a:endParaRPr kumimoji="1" lang="ja-JP" altLang="en-US" dirty="0">
                  <a:solidFill>
                    <a:schemeClr val="tx1"/>
                  </a:solidFill>
                </a:endParaRPr>
              </a:p>
            </p:txBody>
          </p:sp>
          <p:sp>
            <p:nvSpPr>
              <p:cNvPr id="22" name="二等辺三角形 21">
                <a:extLst>
                  <a:ext uri="{FF2B5EF4-FFF2-40B4-BE49-F238E27FC236}">
                    <a16:creationId xmlns:a16="http://schemas.microsoft.com/office/drawing/2014/main" xmlns="" id="{FAC9058B-AF20-42D5-BE7D-CA9DA7C9CA19}"/>
                  </a:ext>
                </a:extLst>
              </p:cNvPr>
              <p:cNvSpPr/>
              <p:nvPr/>
            </p:nvSpPr>
            <p:spPr>
              <a:xfrm rot="5400000">
                <a:off x="9124509" y="3992841"/>
                <a:ext cx="725387" cy="444283"/>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xmlns="" id="{302D37DB-4F66-464D-92EB-18410F1CC902}"/>
                  </a:ext>
                </a:extLst>
              </p:cNvPr>
              <p:cNvSpPr/>
              <p:nvPr/>
            </p:nvSpPr>
            <p:spPr>
              <a:xfrm>
                <a:off x="9779327" y="4733118"/>
                <a:ext cx="1918695"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ＮＯＷ</a:t>
                </a:r>
              </a:p>
            </p:txBody>
          </p:sp>
        </p:grpSp>
      </p:grpSp>
      <p:pic>
        <p:nvPicPr>
          <p:cNvPr id="20" name="図 6">
            <a:extLst>
              <a:ext uri="{FF2B5EF4-FFF2-40B4-BE49-F238E27FC236}">
                <a16:creationId xmlns:a16="http://schemas.microsoft.com/office/drawing/2014/main" xmlns="" id="{4011B941-A613-3B1F-91AB-E2F88E1F3C68}"/>
              </a:ext>
            </a:extLst>
          </p:cNvPr>
          <p:cNvPicPr>
            <a:picLocks noChangeAspect="1"/>
          </p:cNvPicPr>
          <p:nvPr/>
        </p:nvPicPr>
        <p:blipFill rotWithShape="1">
          <a:blip r:embed="rId8"/>
          <a:srcRect l="4229" r="7051"/>
          <a:stretch/>
        </p:blipFill>
        <p:spPr>
          <a:xfrm>
            <a:off x="263525" y="1074200"/>
            <a:ext cx="781038" cy="516785"/>
          </a:xfrm>
          <a:prstGeom prst="rect">
            <a:avLst/>
          </a:prstGeom>
        </p:spPr>
      </p:pic>
      <p:pic>
        <p:nvPicPr>
          <p:cNvPr id="34" name="図 7">
            <a:extLst>
              <a:ext uri="{FF2B5EF4-FFF2-40B4-BE49-F238E27FC236}">
                <a16:creationId xmlns:a16="http://schemas.microsoft.com/office/drawing/2014/main" xmlns="" id="{0A80520E-88DC-962B-C936-A3822C87FB42}"/>
              </a:ext>
            </a:extLst>
          </p:cNvPr>
          <p:cNvPicPr>
            <a:picLocks noChangeAspect="1"/>
          </p:cNvPicPr>
          <p:nvPr/>
        </p:nvPicPr>
        <p:blipFill>
          <a:blip r:embed="rId9"/>
          <a:stretch>
            <a:fillRect/>
          </a:stretch>
        </p:blipFill>
        <p:spPr>
          <a:xfrm>
            <a:off x="254302" y="4813917"/>
            <a:ext cx="750172" cy="499206"/>
          </a:xfrm>
          <a:prstGeom prst="rect">
            <a:avLst/>
          </a:prstGeom>
        </p:spPr>
      </p:pic>
      <p:grpSp>
        <p:nvGrpSpPr>
          <p:cNvPr id="36" name="グループ化 35">
            <a:extLst>
              <a:ext uri="{FF2B5EF4-FFF2-40B4-BE49-F238E27FC236}">
                <a16:creationId xmlns:a16="http://schemas.microsoft.com/office/drawing/2014/main" xmlns="" id="{1AE99668-A266-D19C-9004-4D02FD05D5C0}"/>
              </a:ext>
            </a:extLst>
          </p:cNvPr>
          <p:cNvGrpSpPr/>
          <p:nvPr/>
        </p:nvGrpSpPr>
        <p:grpSpPr>
          <a:xfrm>
            <a:off x="701801" y="5139257"/>
            <a:ext cx="10666564" cy="654672"/>
            <a:chOff x="442912" y="3886013"/>
            <a:chExt cx="11297105" cy="1008000"/>
          </a:xfrm>
        </p:grpSpPr>
        <p:sp>
          <p:nvSpPr>
            <p:cNvPr id="37" name="正方形/長方形 46">
              <a:extLst>
                <a:ext uri="{FF2B5EF4-FFF2-40B4-BE49-F238E27FC236}">
                  <a16:creationId xmlns:a16="http://schemas.microsoft.com/office/drawing/2014/main" xmlns="" id="{0C089A93-76C7-6827-2F20-4A97A66340EE}"/>
                </a:ext>
              </a:extLst>
            </p:cNvPr>
            <p:cNvSpPr/>
            <p:nvPr/>
          </p:nvSpPr>
          <p:spPr>
            <a:xfrm>
              <a:off x="9821322" y="3886013"/>
              <a:ext cx="1918695" cy="1008000"/>
            </a:xfrm>
            <a:prstGeom prst="rect">
              <a:avLst/>
            </a:prstGeom>
            <a:solidFill>
              <a:srgbClr val="FFD96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Black</a:t>
              </a:r>
              <a:r>
                <a:rPr kumimoji="1" lang="ja-JP" altLang="en-US" sz="1400" dirty="0">
                  <a:solidFill>
                    <a:schemeClr val="tx1"/>
                  </a:solidFill>
                </a:rPr>
                <a:t> </a:t>
              </a:r>
              <a:r>
                <a:rPr kumimoji="1" lang="en-US" altLang="ja-JP" sz="1400" dirty="0">
                  <a:solidFill>
                    <a:schemeClr val="tx1"/>
                  </a:solidFill>
                </a:rPr>
                <a:t>&amp; </a:t>
              </a:r>
              <a:r>
                <a:rPr kumimoji="1" lang="en-US" altLang="ja-JP" sz="1400" dirty="0" smtClean="0">
                  <a:solidFill>
                    <a:schemeClr val="tx1"/>
                  </a:solidFill>
                </a:rPr>
                <a:t>Gray</a:t>
              </a:r>
              <a:r>
                <a:rPr kumimoji="1" lang="ja-JP" altLang="en-US" sz="1400" dirty="0" smtClean="0">
                  <a:solidFill>
                    <a:schemeClr val="tx1"/>
                  </a:solidFill>
                </a:rPr>
                <a:t> </a:t>
              </a:r>
              <a:r>
                <a:rPr kumimoji="1" lang="en-US" altLang="ja-JP" sz="1400" dirty="0" smtClean="0">
                  <a:solidFill>
                    <a:schemeClr val="tx1"/>
                  </a:solidFill>
                </a:rPr>
                <a:t>Water</a:t>
              </a:r>
              <a:endParaRPr kumimoji="1" lang="en-US" altLang="ja-JP" sz="1400" dirty="0">
                <a:solidFill>
                  <a:schemeClr val="tx1"/>
                </a:solidFill>
              </a:endParaRPr>
            </a:p>
            <a:p>
              <a:pPr algn="ctr"/>
              <a:r>
                <a:rPr kumimoji="1" lang="en-US" altLang="ja-JP" sz="1400" dirty="0">
                  <a:solidFill>
                    <a:schemeClr val="tx1"/>
                  </a:solidFill>
                </a:rPr>
                <a:t>Johkasou</a:t>
              </a:r>
              <a:endParaRPr kumimoji="1" lang="ja-JP" altLang="en-US" sz="1400" dirty="0">
                <a:solidFill>
                  <a:schemeClr val="tx1"/>
                </a:solidFill>
              </a:endParaRPr>
            </a:p>
          </p:txBody>
        </p:sp>
        <p:sp>
          <p:nvSpPr>
            <p:cNvPr id="38" name="正方形/長方形 47">
              <a:extLst>
                <a:ext uri="{FF2B5EF4-FFF2-40B4-BE49-F238E27FC236}">
                  <a16:creationId xmlns:a16="http://schemas.microsoft.com/office/drawing/2014/main" xmlns="" id="{8A8867F3-0C0A-2FF8-BE3F-AC3E92D80DDE}"/>
                </a:ext>
              </a:extLst>
            </p:cNvPr>
            <p:cNvSpPr/>
            <p:nvPr/>
          </p:nvSpPr>
          <p:spPr>
            <a:xfrm>
              <a:off x="2784636" y="3886013"/>
              <a:ext cx="1918695" cy="1008000"/>
            </a:xfrm>
            <a:prstGeom prst="rect">
              <a:avLst/>
            </a:prstGeom>
            <a:solidFill>
              <a:schemeClr val="accent4">
                <a:lumMod val="60000"/>
                <a:lumOff val="40000"/>
                <a:alpha val="30196"/>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Soak pit</a:t>
              </a:r>
              <a:endParaRPr kumimoji="1" lang="ja-JP" altLang="en-US" dirty="0">
                <a:solidFill>
                  <a:schemeClr val="tx1"/>
                </a:solidFill>
              </a:endParaRPr>
            </a:p>
          </p:txBody>
        </p:sp>
        <p:sp>
          <p:nvSpPr>
            <p:cNvPr id="39" name="正方形/長方形 48">
              <a:extLst>
                <a:ext uri="{FF2B5EF4-FFF2-40B4-BE49-F238E27FC236}">
                  <a16:creationId xmlns:a16="http://schemas.microsoft.com/office/drawing/2014/main" xmlns="" id="{73EF7442-EC94-43A0-E582-16FC08AF6CE5}"/>
                </a:ext>
              </a:extLst>
            </p:cNvPr>
            <p:cNvSpPr/>
            <p:nvPr/>
          </p:nvSpPr>
          <p:spPr>
            <a:xfrm>
              <a:off x="5126360" y="3886013"/>
              <a:ext cx="1918695" cy="1008000"/>
            </a:xfrm>
            <a:prstGeom prst="rect">
              <a:avLst/>
            </a:prstGeom>
            <a:solidFill>
              <a:schemeClr val="accent4">
                <a:lumMod val="60000"/>
                <a:lumOff val="40000"/>
                <a:alpha val="30196"/>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Septic tank</a:t>
              </a:r>
              <a:endParaRPr kumimoji="1" lang="ja-JP" altLang="en-US" dirty="0">
                <a:solidFill>
                  <a:schemeClr val="tx1"/>
                </a:solidFill>
              </a:endParaRPr>
            </a:p>
          </p:txBody>
        </p:sp>
        <p:sp>
          <p:nvSpPr>
            <p:cNvPr id="40" name="正方形/長方形 49">
              <a:extLst>
                <a:ext uri="{FF2B5EF4-FFF2-40B4-BE49-F238E27FC236}">
                  <a16:creationId xmlns:a16="http://schemas.microsoft.com/office/drawing/2014/main" xmlns="" id="{CF80DDE5-C3D9-8A42-7012-E5139BB0F3CB}"/>
                </a:ext>
              </a:extLst>
            </p:cNvPr>
            <p:cNvSpPr/>
            <p:nvPr/>
          </p:nvSpPr>
          <p:spPr>
            <a:xfrm>
              <a:off x="442912" y="3886013"/>
              <a:ext cx="1918695" cy="1008000"/>
            </a:xfrm>
            <a:prstGeom prst="rect">
              <a:avLst/>
            </a:prstGeom>
            <a:solidFill>
              <a:schemeClr val="accent4">
                <a:lumMod val="60000"/>
                <a:lumOff val="40000"/>
                <a:alpha val="30196"/>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Collection pit</a:t>
              </a:r>
              <a:endParaRPr kumimoji="1" lang="ja-JP" altLang="en-US" dirty="0">
                <a:solidFill>
                  <a:schemeClr val="tx1"/>
                </a:solidFill>
              </a:endParaRPr>
            </a:p>
          </p:txBody>
        </p:sp>
      </p:grpSp>
      <p:sp>
        <p:nvSpPr>
          <p:cNvPr id="41" name="二等辺三角形 51">
            <a:extLst>
              <a:ext uri="{FF2B5EF4-FFF2-40B4-BE49-F238E27FC236}">
                <a16:creationId xmlns:a16="http://schemas.microsoft.com/office/drawing/2014/main" xmlns="" id="{08AD4D35-A12E-F65A-98B9-8D99FC18BFF9}"/>
              </a:ext>
            </a:extLst>
          </p:cNvPr>
          <p:cNvSpPr/>
          <p:nvPr/>
        </p:nvSpPr>
        <p:spPr>
          <a:xfrm rot="5400000">
            <a:off x="6908819" y="5305888"/>
            <a:ext cx="725387" cy="392124"/>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二等辺三角形 55">
            <a:extLst>
              <a:ext uri="{FF2B5EF4-FFF2-40B4-BE49-F238E27FC236}">
                <a16:creationId xmlns:a16="http://schemas.microsoft.com/office/drawing/2014/main" xmlns="" id="{2E47BAD2-2BE9-42DC-4A4D-54138855860A}"/>
              </a:ext>
            </a:extLst>
          </p:cNvPr>
          <p:cNvSpPr/>
          <p:nvPr/>
        </p:nvSpPr>
        <p:spPr>
          <a:xfrm rot="5400000">
            <a:off x="8307399" y="5335122"/>
            <a:ext cx="725387" cy="392124"/>
          </a:xfrm>
          <a:prstGeom prst="triangle">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4">
            <a:extLst>
              <a:ext uri="{FF2B5EF4-FFF2-40B4-BE49-F238E27FC236}">
                <a16:creationId xmlns:a16="http://schemas.microsoft.com/office/drawing/2014/main" xmlns="" id="{7ABEF140-6D87-3200-0E11-5CC784F5463D}"/>
              </a:ext>
            </a:extLst>
          </p:cNvPr>
          <p:cNvSpPr/>
          <p:nvPr/>
        </p:nvSpPr>
        <p:spPr>
          <a:xfrm>
            <a:off x="522112" y="5684151"/>
            <a:ext cx="1693440"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44" name="正方形/長方形 41">
            <a:extLst>
              <a:ext uri="{FF2B5EF4-FFF2-40B4-BE49-F238E27FC236}">
                <a16:creationId xmlns:a16="http://schemas.microsoft.com/office/drawing/2014/main" xmlns="" id="{BA91F094-B4A9-0242-C942-32B0D8BEB73D}"/>
              </a:ext>
            </a:extLst>
          </p:cNvPr>
          <p:cNvSpPr/>
          <p:nvPr/>
        </p:nvSpPr>
        <p:spPr>
          <a:xfrm>
            <a:off x="7078389" y="5814550"/>
            <a:ext cx="1693440"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accent4"/>
                </a:solidFill>
              </a:rPr>
              <a:t>ＮＯＷ？？</a:t>
            </a:r>
          </a:p>
        </p:txBody>
      </p:sp>
      <p:sp>
        <p:nvSpPr>
          <p:cNvPr id="45" name="正方形/長方形 42">
            <a:extLst>
              <a:ext uri="{FF2B5EF4-FFF2-40B4-BE49-F238E27FC236}">
                <a16:creationId xmlns:a16="http://schemas.microsoft.com/office/drawing/2014/main" xmlns="" id="{CBBC48B4-9EFC-5D7F-9792-BB624CFA2A86}"/>
              </a:ext>
            </a:extLst>
          </p:cNvPr>
          <p:cNvSpPr/>
          <p:nvPr/>
        </p:nvSpPr>
        <p:spPr>
          <a:xfrm>
            <a:off x="2899813" y="5814550"/>
            <a:ext cx="1693440"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～２０００</a:t>
            </a:r>
          </a:p>
        </p:txBody>
      </p:sp>
      <p:sp>
        <p:nvSpPr>
          <p:cNvPr id="46" name="正方形/長方形 43">
            <a:extLst>
              <a:ext uri="{FF2B5EF4-FFF2-40B4-BE49-F238E27FC236}">
                <a16:creationId xmlns:a16="http://schemas.microsoft.com/office/drawing/2014/main" xmlns="" id="{E57A4F3B-5012-75AA-B8FC-82851E4FFBFD}"/>
              </a:ext>
            </a:extLst>
          </p:cNvPr>
          <p:cNvSpPr/>
          <p:nvPr/>
        </p:nvSpPr>
        <p:spPr>
          <a:xfrm>
            <a:off x="4966618" y="5814550"/>
            <a:ext cx="1693440"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～２０１０</a:t>
            </a:r>
          </a:p>
        </p:txBody>
      </p:sp>
      <p:sp>
        <p:nvSpPr>
          <p:cNvPr id="47" name="正方形/長方形 41">
            <a:extLst>
              <a:ext uri="{FF2B5EF4-FFF2-40B4-BE49-F238E27FC236}">
                <a16:creationId xmlns:a16="http://schemas.microsoft.com/office/drawing/2014/main" xmlns="" id="{78CB81DF-085C-42E1-A8F5-A436C9F6310D}"/>
              </a:ext>
            </a:extLst>
          </p:cNvPr>
          <p:cNvSpPr/>
          <p:nvPr/>
        </p:nvSpPr>
        <p:spPr>
          <a:xfrm>
            <a:off x="9615843" y="5845950"/>
            <a:ext cx="1693440" cy="6120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IN" altLang="ja-JP" b="1" dirty="0">
                <a:solidFill>
                  <a:schemeClr val="accent6"/>
                </a:solidFill>
              </a:rPr>
              <a:t>Future</a:t>
            </a:r>
            <a:endParaRPr kumimoji="1" lang="ja-JP" altLang="en-US" b="1" dirty="0">
              <a:solidFill>
                <a:schemeClr val="accent6"/>
              </a:solidFill>
            </a:endParaRPr>
          </a:p>
        </p:txBody>
      </p:sp>
    </p:spTree>
    <p:extLst>
      <p:ext uri="{BB962C8B-B14F-4D97-AF65-F5344CB8AC3E}">
        <p14:creationId xmlns:p14="http://schemas.microsoft.com/office/powerpoint/2010/main" val="132636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AutoShape 49">
            <a:extLst>
              <a:ext uri="{FF2B5EF4-FFF2-40B4-BE49-F238E27FC236}">
                <a16:creationId xmlns:a16="http://schemas.microsoft.com/office/drawing/2014/main" xmlns="" id="{730C234D-9359-0FD4-B552-0FD9E14B508A}"/>
              </a:ext>
            </a:extLst>
          </p:cNvPr>
          <p:cNvSpPr>
            <a:spLocks noChangeArrowheads="1"/>
          </p:cNvSpPr>
          <p:nvPr/>
        </p:nvSpPr>
        <p:spPr bwMode="auto">
          <a:xfrm>
            <a:off x="921113" y="4936395"/>
            <a:ext cx="1800000" cy="854995"/>
          </a:xfrm>
          <a:prstGeom prst="flowChartProcess">
            <a:avLst/>
          </a:prstGeom>
          <a:gradFill flip="none" rotWithShape="1">
            <a:gsLst>
              <a:gs pos="0">
                <a:srgbClr val="FF944B"/>
              </a:gs>
              <a:gs pos="50000">
                <a:srgbClr val="FF944B">
                  <a:tint val="44500"/>
                  <a:satMod val="160000"/>
                </a:srgbClr>
              </a:gs>
              <a:gs pos="100000">
                <a:schemeClr val="bg1"/>
              </a:gs>
            </a:gsLst>
            <a:lin ang="16200000" scaled="1"/>
            <a:tileRect/>
          </a:gradFill>
          <a:ln w="12700">
            <a:no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1600" b="1" dirty="0"/>
          </a:p>
        </p:txBody>
      </p:sp>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56802" y="282693"/>
            <a:ext cx="10515600" cy="410127"/>
          </a:xfrm>
        </p:spPr>
        <p:txBody>
          <a:bodyPr/>
          <a:lstStyle/>
          <a:p>
            <a:r>
              <a:rPr lang="en-US" altLang="ja-JP" sz="2800" dirty="0"/>
              <a:t>Basic concept_ Onsite Treatment</a:t>
            </a:r>
            <a:endParaRPr lang="ja-JP" altLang="en-US" sz="2800" dirty="0"/>
          </a:p>
        </p:txBody>
      </p:sp>
      <p:sp>
        <p:nvSpPr>
          <p:cNvPr id="14" name="テキスト プレースホルダー 2">
            <a:extLst>
              <a:ext uri="{FF2B5EF4-FFF2-40B4-BE49-F238E27FC236}">
                <a16:creationId xmlns:a16="http://schemas.microsoft.com/office/drawing/2014/main" xmlns="" id="{D6453AEC-67B4-4D1A-95A6-BD4B8DB9BB8A}"/>
              </a:ext>
            </a:extLst>
          </p:cNvPr>
          <p:cNvSpPr>
            <a:spLocks noGrp="1"/>
          </p:cNvSpPr>
          <p:nvPr>
            <p:ph type="body" sz="quarter" idx="11"/>
          </p:nvPr>
        </p:nvSpPr>
        <p:spPr>
          <a:xfrm>
            <a:off x="785930" y="793190"/>
            <a:ext cx="10942572" cy="764201"/>
          </a:xfrm>
        </p:spPr>
        <p:txBody>
          <a:bodyPr>
            <a:normAutofit/>
          </a:bodyPr>
          <a:lstStyle/>
          <a:p>
            <a:r>
              <a:rPr lang="en-US" altLang="ja-JP" sz="1800" dirty="0">
                <a:latin typeface="+mj-lt"/>
                <a:cs typeface="Arial" panose="020B0604020202020204" pitchFamily="34" charset="0"/>
              </a:rPr>
              <a:t>Johkasou Basic concept is `Treat at Site, Reuse at Site’. </a:t>
            </a:r>
          </a:p>
          <a:p>
            <a:pPr marL="0" indent="0">
              <a:buNone/>
            </a:pPr>
            <a:r>
              <a:rPr lang="ja-JP" altLang="en-US" sz="1800" dirty="0">
                <a:latin typeface="+mj-lt"/>
                <a:cs typeface="Arial" panose="020B0604020202020204" pitchFamily="34" charset="0"/>
              </a:rPr>
              <a:t>　</a:t>
            </a:r>
            <a:r>
              <a:rPr lang="en-US" altLang="ja-JP" sz="1800" dirty="0">
                <a:latin typeface="+mj-lt"/>
                <a:cs typeface="Arial" panose="020B0604020202020204" pitchFamily="34" charset="0"/>
              </a:rPr>
              <a:t>Even High-density area, Johkasou can treat usedwater at site and improve effectiveness of centralized STPs</a:t>
            </a:r>
            <a:endParaRPr lang="ja-JP" altLang="en-US" sz="1800" dirty="0">
              <a:latin typeface="+mj-lt"/>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5</a:t>
            </a:fld>
            <a:endParaRPr kumimoji="1" lang="ja-JP" altLang="en-US"/>
          </a:p>
        </p:txBody>
      </p:sp>
      <p:sp>
        <p:nvSpPr>
          <p:cNvPr id="57" name="AutoShape 49">
            <a:extLst>
              <a:ext uri="{FF2B5EF4-FFF2-40B4-BE49-F238E27FC236}">
                <a16:creationId xmlns:a16="http://schemas.microsoft.com/office/drawing/2014/main" xmlns="" id="{3E0D00AF-E4B1-D0AA-824E-EE0DC8BE8FE5}"/>
              </a:ext>
            </a:extLst>
          </p:cNvPr>
          <p:cNvSpPr>
            <a:spLocks noChangeArrowheads="1"/>
          </p:cNvSpPr>
          <p:nvPr/>
        </p:nvSpPr>
        <p:spPr bwMode="auto">
          <a:xfrm>
            <a:off x="941530" y="4909378"/>
            <a:ext cx="1802592" cy="432000"/>
          </a:xfrm>
          <a:prstGeom prst="flowChartProcess">
            <a:avLst/>
          </a:prstGeom>
          <a:noFill/>
          <a:ln w="12700">
            <a:no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600" b="1" dirty="0"/>
              <a:t>Remote Area</a:t>
            </a:r>
            <a:endParaRPr lang="ja-JP" altLang="en-US" sz="1600" b="1" dirty="0"/>
          </a:p>
        </p:txBody>
      </p:sp>
      <p:sp>
        <p:nvSpPr>
          <p:cNvPr id="61" name="AutoShape 49">
            <a:extLst>
              <a:ext uri="{FF2B5EF4-FFF2-40B4-BE49-F238E27FC236}">
                <a16:creationId xmlns:a16="http://schemas.microsoft.com/office/drawing/2014/main" xmlns="" id="{53D620F0-3303-9533-4BFA-9A653EE1C828}"/>
              </a:ext>
            </a:extLst>
          </p:cNvPr>
          <p:cNvSpPr>
            <a:spLocks noChangeArrowheads="1"/>
          </p:cNvSpPr>
          <p:nvPr/>
        </p:nvSpPr>
        <p:spPr bwMode="auto">
          <a:xfrm>
            <a:off x="2430124" y="1636350"/>
            <a:ext cx="7354985" cy="609554"/>
          </a:xfrm>
          <a:prstGeom prst="flowChartProcess">
            <a:avLst/>
          </a:prstGeom>
          <a:solidFill>
            <a:srgbClr val="CCFFFF"/>
          </a:solidFill>
          <a:ln w="12700">
            <a:solidFill>
              <a:schemeClr val="accent5"/>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None/>
            </a:pPr>
            <a:r>
              <a:rPr lang="en-US" altLang="ja-JP" dirty="0"/>
              <a:t>‘ Treat at site, reuse at site ’ </a:t>
            </a:r>
            <a:endParaRPr lang="ja-JP" altLang="en-US" dirty="0"/>
          </a:p>
        </p:txBody>
      </p:sp>
      <p:grpSp>
        <p:nvGrpSpPr>
          <p:cNvPr id="62" name="グループ化 61">
            <a:extLst>
              <a:ext uri="{FF2B5EF4-FFF2-40B4-BE49-F238E27FC236}">
                <a16:creationId xmlns:a16="http://schemas.microsoft.com/office/drawing/2014/main" xmlns="" id="{F2EBE8E8-4117-CA6A-3F50-EA657F613073}"/>
              </a:ext>
            </a:extLst>
          </p:cNvPr>
          <p:cNvGrpSpPr/>
          <p:nvPr/>
        </p:nvGrpSpPr>
        <p:grpSpPr>
          <a:xfrm>
            <a:off x="2505850" y="2458909"/>
            <a:ext cx="9222652" cy="2169055"/>
            <a:chOff x="1985051" y="2524220"/>
            <a:chExt cx="7500930" cy="1638448"/>
          </a:xfrm>
        </p:grpSpPr>
        <p:grpSp>
          <p:nvGrpSpPr>
            <p:cNvPr id="63" name="グループ化 62">
              <a:extLst>
                <a:ext uri="{FF2B5EF4-FFF2-40B4-BE49-F238E27FC236}">
                  <a16:creationId xmlns:a16="http://schemas.microsoft.com/office/drawing/2014/main" xmlns="" id="{F9104F31-C238-44CF-656C-9A72A4C2D334}"/>
                </a:ext>
              </a:extLst>
            </p:cNvPr>
            <p:cNvGrpSpPr/>
            <p:nvPr/>
          </p:nvGrpSpPr>
          <p:grpSpPr>
            <a:xfrm>
              <a:off x="1985051" y="2555305"/>
              <a:ext cx="5188236" cy="1268290"/>
              <a:chOff x="1985051" y="2555305"/>
              <a:chExt cx="5188236" cy="1268290"/>
            </a:xfrm>
          </p:grpSpPr>
          <p:sp>
            <p:nvSpPr>
              <p:cNvPr id="97" name="Freeform 65">
                <a:extLst>
                  <a:ext uri="{FF2B5EF4-FFF2-40B4-BE49-F238E27FC236}">
                    <a16:creationId xmlns:a16="http://schemas.microsoft.com/office/drawing/2014/main" xmlns="" id="{7BE39C82-723F-39F0-A11A-AC5AF7C5E0E0}"/>
                  </a:ext>
                </a:extLst>
              </p:cNvPr>
              <p:cNvSpPr>
                <a:spLocks/>
              </p:cNvSpPr>
              <p:nvPr/>
            </p:nvSpPr>
            <p:spPr bwMode="auto">
              <a:xfrm>
                <a:off x="2187056" y="2555305"/>
                <a:ext cx="1183173" cy="1268290"/>
              </a:xfrm>
              <a:custGeom>
                <a:avLst/>
                <a:gdLst>
                  <a:gd name="T0" fmla="*/ 2147483646 w 1560"/>
                  <a:gd name="T1" fmla="*/ 0 h 1560"/>
                  <a:gd name="T2" fmla="*/ 2147483646 w 1560"/>
                  <a:gd name="T3" fmla="*/ 2147483646 h 1560"/>
                  <a:gd name="T4" fmla="*/ 2147483646 w 1560"/>
                  <a:gd name="T5" fmla="*/ 2147483646 h 1560"/>
                  <a:gd name="T6" fmla="*/ 2147483646 w 1560"/>
                  <a:gd name="T7" fmla="*/ 2147483646 h 1560"/>
                  <a:gd name="T8" fmla="*/ 2147483646 w 1560"/>
                  <a:gd name="T9" fmla="*/ 2147483646 h 1560"/>
                  <a:gd name="T10" fmla="*/ 2147483646 w 1560"/>
                  <a:gd name="T11" fmla="*/ 2147483646 h 1560"/>
                  <a:gd name="T12" fmla="*/ 2147483646 w 1560"/>
                  <a:gd name="T13" fmla="*/ 2147483646 h 1560"/>
                  <a:gd name="T14" fmla="*/ 2147483646 w 1560"/>
                  <a:gd name="T15" fmla="*/ 2147483646 h 1560"/>
                  <a:gd name="T16" fmla="*/ 2147483646 w 1560"/>
                  <a:gd name="T17" fmla="*/ 2147483646 h 1560"/>
                  <a:gd name="T18" fmla="*/ 2147483646 w 1560"/>
                  <a:gd name="T19" fmla="*/ 2147483646 h 1560"/>
                  <a:gd name="T20" fmla="*/ 2147483646 w 1560"/>
                  <a:gd name="T21" fmla="*/ 2147483646 h 1560"/>
                  <a:gd name="T22" fmla="*/ 0 w 1560"/>
                  <a:gd name="T23" fmla="*/ 2147483646 h 1560"/>
                  <a:gd name="T24" fmla="*/ 2147483646 w 1560"/>
                  <a:gd name="T25" fmla="*/ 2147483646 h 1560"/>
                  <a:gd name="T26" fmla="*/ 2147483646 w 1560"/>
                  <a:gd name="T27" fmla="*/ 2147483646 h 1560"/>
                  <a:gd name="T28" fmla="*/ 2147483646 w 1560"/>
                  <a:gd name="T29" fmla="*/ 2147483646 h 1560"/>
                  <a:gd name="T30" fmla="*/ 2147483646 w 1560"/>
                  <a:gd name="T31" fmla="*/ 2147483646 h 1560"/>
                  <a:gd name="T32" fmla="*/ 2147483646 w 1560"/>
                  <a:gd name="T33" fmla="*/ 2147483646 h 1560"/>
                  <a:gd name="T34" fmla="*/ 2147483646 w 1560"/>
                  <a:gd name="T35" fmla="*/ 2147483646 h 1560"/>
                  <a:gd name="T36" fmla="*/ 2147483646 w 1560"/>
                  <a:gd name="T37" fmla="*/ 2147483646 h 1560"/>
                  <a:gd name="T38" fmla="*/ 2147483646 w 1560"/>
                  <a:gd name="T39" fmla="*/ 2147483646 h 1560"/>
                  <a:gd name="T40" fmla="*/ 2147483646 w 1560"/>
                  <a:gd name="T41" fmla="*/ 2147483646 h 1560"/>
                  <a:gd name="T42" fmla="*/ 2147483646 w 1560"/>
                  <a:gd name="T43" fmla="*/ 2147483646 h 1560"/>
                  <a:gd name="T44" fmla="*/ 2147483646 w 1560"/>
                  <a:gd name="T45" fmla="*/ 2147483646 h 1560"/>
                  <a:gd name="T46" fmla="*/ 2147483646 w 1560"/>
                  <a:gd name="T47" fmla="*/ 2147483646 h 1560"/>
                  <a:gd name="T48" fmla="*/ 2147483646 w 1560"/>
                  <a:gd name="T49" fmla="*/ 2147483646 h 1560"/>
                  <a:gd name="T50" fmla="*/ 2147483646 w 1560"/>
                  <a:gd name="T51" fmla="*/ 0 h 15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60"/>
                  <a:gd name="T79" fmla="*/ 0 h 1560"/>
                  <a:gd name="T80" fmla="*/ 1560 w 1560"/>
                  <a:gd name="T81" fmla="*/ 1560 h 15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60" h="1560">
                    <a:moveTo>
                      <a:pt x="1560" y="0"/>
                    </a:moveTo>
                    <a:lnTo>
                      <a:pt x="1230" y="270"/>
                    </a:lnTo>
                    <a:lnTo>
                      <a:pt x="1035" y="405"/>
                    </a:lnTo>
                    <a:lnTo>
                      <a:pt x="960" y="495"/>
                    </a:lnTo>
                    <a:lnTo>
                      <a:pt x="870" y="735"/>
                    </a:lnTo>
                    <a:lnTo>
                      <a:pt x="855" y="885"/>
                    </a:lnTo>
                    <a:lnTo>
                      <a:pt x="840" y="1050"/>
                    </a:lnTo>
                    <a:lnTo>
                      <a:pt x="735" y="1215"/>
                    </a:lnTo>
                    <a:lnTo>
                      <a:pt x="645" y="1305"/>
                    </a:lnTo>
                    <a:lnTo>
                      <a:pt x="435" y="1425"/>
                    </a:lnTo>
                    <a:lnTo>
                      <a:pt x="210" y="1500"/>
                    </a:lnTo>
                    <a:lnTo>
                      <a:pt x="0" y="1560"/>
                    </a:lnTo>
                    <a:lnTo>
                      <a:pt x="390" y="1560"/>
                    </a:lnTo>
                    <a:lnTo>
                      <a:pt x="705" y="1440"/>
                    </a:lnTo>
                    <a:lnTo>
                      <a:pt x="825" y="1335"/>
                    </a:lnTo>
                    <a:lnTo>
                      <a:pt x="930" y="1215"/>
                    </a:lnTo>
                    <a:lnTo>
                      <a:pt x="975" y="1125"/>
                    </a:lnTo>
                    <a:lnTo>
                      <a:pt x="1005" y="960"/>
                    </a:lnTo>
                    <a:lnTo>
                      <a:pt x="1020" y="825"/>
                    </a:lnTo>
                    <a:lnTo>
                      <a:pt x="1035" y="645"/>
                    </a:lnTo>
                    <a:lnTo>
                      <a:pt x="1080" y="525"/>
                    </a:lnTo>
                    <a:lnTo>
                      <a:pt x="1170" y="435"/>
                    </a:lnTo>
                    <a:lnTo>
                      <a:pt x="1260" y="345"/>
                    </a:lnTo>
                    <a:lnTo>
                      <a:pt x="1410" y="255"/>
                    </a:lnTo>
                    <a:lnTo>
                      <a:pt x="1530" y="105"/>
                    </a:lnTo>
                    <a:lnTo>
                      <a:pt x="1560" y="0"/>
                    </a:lnTo>
                    <a:close/>
                  </a:path>
                </a:pathLst>
              </a:custGeom>
              <a:solidFill>
                <a:srgbClr val="00FFFF"/>
              </a:solidFill>
              <a:ln w="9525">
                <a:solidFill>
                  <a:srgbClr val="000000"/>
                </a:solidFill>
                <a:round/>
                <a:headEnd/>
                <a:tailEnd/>
              </a:ln>
            </p:spPr>
            <p:txBody>
              <a:bodyPr/>
              <a:lstStyle/>
              <a:p>
                <a:endParaRPr lang="ja-JP" altLang="en-US"/>
              </a:p>
            </p:txBody>
          </p:sp>
          <p:sp>
            <p:nvSpPr>
              <p:cNvPr id="98" name="Rectangle 67">
                <a:extLst>
                  <a:ext uri="{FF2B5EF4-FFF2-40B4-BE49-F238E27FC236}">
                    <a16:creationId xmlns:a16="http://schemas.microsoft.com/office/drawing/2014/main" xmlns="" id="{F4A81D46-7D70-5448-8D3C-CFE057FA8E83}"/>
                  </a:ext>
                </a:extLst>
              </p:cNvPr>
              <p:cNvSpPr>
                <a:spLocks noChangeArrowheads="1"/>
              </p:cNvSpPr>
              <p:nvPr/>
            </p:nvSpPr>
            <p:spPr bwMode="auto">
              <a:xfrm>
                <a:off x="5041926" y="2841292"/>
                <a:ext cx="14428" cy="6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a:spcBef>
                    <a:spcPct val="0"/>
                  </a:spcBef>
                  <a:buFontTx/>
                  <a:buNone/>
                </a:pPr>
                <a:r>
                  <a:rPr kumimoji="0" lang="en-US" altLang="ja-JP" sz="400">
                    <a:solidFill>
                      <a:srgbClr val="000000"/>
                    </a:solidFill>
                    <a:latin typeface="Century" panose="02040604050505020304" pitchFamily="18" charset="0"/>
                    <a:ea typeface="ＭＳ 明朝" panose="02020609040205080304" pitchFamily="17" charset="-128"/>
                  </a:rPr>
                  <a:t> </a:t>
                </a:r>
                <a:endParaRPr kumimoji="0" lang="en-US" altLang="ja-JP" sz="1000">
                  <a:latin typeface="Century" panose="02040604050505020304" pitchFamily="18" charset="0"/>
                  <a:ea typeface="ＭＳ 明朝" panose="02020609040205080304" pitchFamily="17" charset="-128"/>
                </a:endParaRPr>
              </a:p>
            </p:txBody>
          </p:sp>
          <p:sp>
            <p:nvSpPr>
              <p:cNvPr id="99" name="Freeform 68">
                <a:extLst>
                  <a:ext uri="{FF2B5EF4-FFF2-40B4-BE49-F238E27FC236}">
                    <a16:creationId xmlns:a16="http://schemas.microsoft.com/office/drawing/2014/main" xmlns="" id="{CEB3C136-04B6-10FD-B5CA-2D6994DB162B}"/>
                  </a:ext>
                </a:extLst>
              </p:cNvPr>
              <p:cNvSpPr>
                <a:spLocks/>
              </p:cNvSpPr>
              <p:nvPr/>
            </p:nvSpPr>
            <p:spPr bwMode="auto">
              <a:xfrm>
                <a:off x="5058416" y="2909681"/>
                <a:ext cx="298885" cy="128487"/>
              </a:xfrm>
              <a:custGeom>
                <a:avLst/>
                <a:gdLst>
                  <a:gd name="T0" fmla="*/ 2147483646 w 787"/>
                  <a:gd name="T1" fmla="*/ 2147483646 h 317"/>
                  <a:gd name="T2" fmla="*/ 2147483646 w 787"/>
                  <a:gd name="T3" fmla="*/ 0 h 317"/>
                  <a:gd name="T4" fmla="*/ 2147483646 w 787"/>
                  <a:gd name="T5" fmla="*/ 2147483646 h 317"/>
                  <a:gd name="T6" fmla="*/ 2147483646 w 787"/>
                  <a:gd name="T7" fmla="*/ 2147483646 h 317"/>
                  <a:gd name="T8" fmla="*/ 0 w 787"/>
                  <a:gd name="T9" fmla="*/ 2147483646 h 317"/>
                  <a:gd name="T10" fmla="*/ 2147483646 w 787"/>
                  <a:gd name="T11" fmla="*/ 2147483646 h 317"/>
                  <a:gd name="T12" fmla="*/ 0 60000 65536"/>
                  <a:gd name="T13" fmla="*/ 0 60000 65536"/>
                  <a:gd name="T14" fmla="*/ 0 60000 65536"/>
                  <a:gd name="T15" fmla="*/ 0 60000 65536"/>
                  <a:gd name="T16" fmla="*/ 0 60000 65536"/>
                  <a:gd name="T17" fmla="*/ 0 60000 65536"/>
                  <a:gd name="T18" fmla="*/ 0 w 787"/>
                  <a:gd name="T19" fmla="*/ 0 h 317"/>
                  <a:gd name="T20" fmla="*/ 787 w 787"/>
                  <a:gd name="T21" fmla="*/ 317 h 317"/>
                </a:gdLst>
                <a:ahLst/>
                <a:cxnLst>
                  <a:cxn ang="T12">
                    <a:pos x="T0" y="T1"/>
                  </a:cxn>
                  <a:cxn ang="T13">
                    <a:pos x="T2" y="T3"/>
                  </a:cxn>
                  <a:cxn ang="T14">
                    <a:pos x="T4" y="T5"/>
                  </a:cxn>
                  <a:cxn ang="T15">
                    <a:pos x="T6" y="T7"/>
                  </a:cxn>
                  <a:cxn ang="T16">
                    <a:pos x="T8" y="T9"/>
                  </a:cxn>
                  <a:cxn ang="T17">
                    <a:pos x="T10" y="T11"/>
                  </a:cxn>
                </a:cxnLst>
                <a:rect l="T18" t="T19" r="T20" b="T21"/>
                <a:pathLst>
                  <a:path w="787" h="317">
                    <a:moveTo>
                      <a:pt x="38" y="143"/>
                    </a:moveTo>
                    <a:lnTo>
                      <a:pt x="322" y="0"/>
                    </a:lnTo>
                    <a:lnTo>
                      <a:pt x="787" y="143"/>
                    </a:lnTo>
                    <a:lnTo>
                      <a:pt x="449" y="317"/>
                    </a:lnTo>
                    <a:lnTo>
                      <a:pt x="0" y="162"/>
                    </a:lnTo>
                    <a:lnTo>
                      <a:pt x="38" y="143"/>
                    </a:lnTo>
                    <a:close/>
                  </a:path>
                </a:pathLst>
              </a:custGeom>
              <a:solidFill>
                <a:srgbClr val="FFFF99"/>
              </a:solidFill>
              <a:ln w="3175">
                <a:solidFill>
                  <a:srgbClr val="000000"/>
                </a:solidFill>
                <a:round/>
                <a:headEnd/>
                <a:tailEnd/>
              </a:ln>
            </p:spPr>
            <p:txBody>
              <a:bodyPr/>
              <a:lstStyle/>
              <a:p>
                <a:endParaRPr lang="ja-JP" altLang="en-US"/>
              </a:p>
            </p:txBody>
          </p:sp>
          <p:sp>
            <p:nvSpPr>
              <p:cNvPr id="100" name="Line 69">
                <a:extLst>
                  <a:ext uri="{FF2B5EF4-FFF2-40B4-BE49-F238E27FC236}">
                    <a16:creationId xmlns:a16="http://schemas.microsoft.com/office/drawing/2014/main" xmlns="" id="{42E2165A-096C-04E6-4640-C126C8591EDF}"/>
                  </a:ext>
                </a:extLst>
              </p:cNvPr>
              <p:cNvSpPr>
                <a:spLocks noChangeShapeType="1"/>
              </p:cNvSpPr>
              <p:nvPr/>
            </p:nvSpPr>
            <p:spPr bwMode="auto">
              <a:xfrm flipV="1">
                <a:off x="5079029" y="2940766"/>
                <a:ext cx="105125" cy="3315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1" name="Line 70">
                <a:extLst>
                  <a:ext uri="{FF2B5EF4-FFF2-40B4-BE49-F238E27FC236}">
                    <a16:creationId xmlns:a16="http://schemas.microsoft.com/office/drawing/2014/main" xmlns="" id="{3C0BFC1A-401F-32D2-BF51-8EF98B709F95}"/>
                  </a:ext>
                </a:extLst>
              </p:cNvPr>
              <p:cNvSpPr>
                <a:spLocks noChangeShapeType="1"/>
              </p:cNvSpPr>
              <p:nvPr/>
            </p:nvSpPr>
            <p:spPr bwMode="auto">
              <a:xfrm flipV="1">
                <a:off x="5229502" y="2963562"/>
                <a:ext cx="2062" cy="7253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2" name="Line 71">
                <a:extLst>
                  <a:ext uri="{FF2B5EF4-FFF2-40B4-BE49-F238E27FC236}">
                    <a16:creationId xmlns:a16="http://schemas.microsoft.com/office/drawing/2014/main" xmlns="" id="{BF3B48B5-98A6-EED5-B877-50AFF0DBE6C6}"/>
                  </a:ext>
                </a:extLst>
              </p:cNvPr>
              <p:cNvSpPr>
                <a:spLocks noChangeShapeType="1"/>
              </p:cNvSpPr>
              <p:nvPr/>
            </p:nvSpPr>
            <p:spPr bwMode="auto">
              <a:xfrm>
                <a:off x="5184154" y="2940766"/>
                <a:ext cx="47410" cy="1865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 name="Line 72">
                <a:extLst>
                  <a:ext uri="{FF2B5EF4-FFF2-40B4-BE49-F238E27FC236}">
                    <a16:creationId xmlns:a16="http://schemas.microsoft.com/office/drawing/2014/main" xmlns="" id="{9D2B9091-C00F-215B-01A4-C7BDE2C627CB}"/>
                  </a:ext>
                </a:extLst>
              </p:cNvPr>
              <p:cNvSpPr>
                <a:spLocks noChangeShapeType="1"/>
              </p:cNvSpPr>
              <p:nvPr/>
            </p:nvSpPr>
            <p:spPr bwMode="auto">
              <a:xfrm>
                <a:off x="5248054" y="2963562"/>
                <a:ext cx="88634" cy="62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 name="Line 73">
                <a:extLst>
                  <a:ext uri="{FF2B5EF4-FFF2-40B4-BE49-F238E27FC236}">
                    <a16:creationId xmlns:a16="http://schemas.microsoft.com/office/drawing/2014/main" xmlns="" id="{E37E89E6-4B07-758D-F963-CA69FAEF8A18}"/>
                  </a:ext>
                </a:extLst>
              </p:cNvPr>
              <p:cNvSpPr>
                <a:spLocks noChangeShapeType="1"/>
              </p:cNvSpPr>
              <p:nvPr/>
            </p:nvSpPr>
            <p:spPr bwMode="auto">
              <a:xfrm flipH="1" flipV="1">
                <a:off x="5184154" y="2915897"/>
                <a:ext cx="2062" cy="1450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5" name="Line 74">
                <a:extLst>
                  <a:ext uri="{FF2B5EF4-FFF2-40B4-BE49-F238E27FC236}">
                    <a16:creationId xmlns:a16="http://schemas.microsoft.com/office/drawing/2014/main" xmlns="" id="{C6C8EAA0-E2F9-140A-93B8-F38980360E43}"/>
                  </a:ext>
                </a:extLst>
              </p:cNvPr>
              <p:cNvSpPr>
                <a:spLocks noChangeShapeType="1"/>
              </p:cNvSpPr>
              <p:nvPr/>
            </p:nvSpPr>
            <p:spPr bwMode="auto">
              <a:xfrm>
                <a:off x="5091397" y="2986358"/>
                <a:ext cx="2061" cy="683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 name="Line 75">
                <a:extLst>
                  <a:ext uri="{FF2B5EF4-FFF2-40B4-BE49-F238E27FC236}">
                    <a16:creationId xmlns:a16="http://schemas.microsoft.com/office/drawing/2014/main" xmlns="" id="{24320C62-32CD-8FAE-3492-A4BE30ABC68C}"/>
                  </a:ext>
                </a:extLst>
              </p:cNvPr>
              <p:cNvSpPr>
                <a:spLocks noChangeShapeType="1"/>
              </p:cNvSpPr>
              <p:nvPr/>
            </p:nvSpPr>
            <p:spPr bwMode="auto">
              <a:xfrm>
                <a:off x="5206828" y="3027805"/>
                <a:ext cx="2061"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7" name="Line 76">
                <a:extLst>
                  <a:ext uri="{FF2B5EF4-FFF2-40B4-BE49-F238E27FC236}">
                    <a16:creationId xmlns:a16="http://schemas.microsoft.com/office/drawing/2014/main" xmlns="" id="{1A9AF8B3-45BA-B6E9-1C84-8918E7654FCB}"/>
                  </a:ext>
                </a:extLst>
              </p:cNvPr>
              <p:cNvSpPr>
                <a:spLocks noChangeShapeType="1"/>
              </p:cNvSpPr>
              <p:nvPr/>
            </p:nvSpPr>
            <p:spPr bwMode="auto">
              <a:xfrm>
                <a:off x="5318137" y="2986358"/>
                <a:ext cx="2061" cy="683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8" name="Freeform 77">
                <a:extLst>
                  <a:ext uri="{FF2B5EF4-FFF2-40B4-BE49-F238E27FC236}">
                    <a16:creationId xmlns:a16="http://schemas.microsoft.com/office/drawing/2014/main" xmlns="" id="{2C4286CE-DD9C-5DE0-3558-9E2639E3A574}"/>
                  </a:ext>
                </a:extLst>
              </p:cNvPr>
              <p:cNvSpPr>
                <a:spLocks/>
              </p:cNvSpPr>
              <p:nvPr/>
            </p:nvSpPr>
            <p:spPr bwMode="auto">
              <a:xfrm>
                <a:off x="5043987" y="3046457"/>
                <a:ext cx="171087" cy="87040"/>
              </a:xfrm>
              <a:custGeom>
                <a:avLst/>
                <a:gdLst>
                  <a:gd name="T0" fmla="*/ 2147483646 w 449"/>
                  <a:gd name="T1" fmla="*/ 0 h 213"/>
                  <a:gd name="T2" fmla="*/ 2147483646 w 449"/>
                  <a:gd name="T3" fmla="*/ 2147483646 h 213"/>
                  <a:gd name="T4" fmla="*/ 2147483646 w 449"/>
                  <a:gd name="T5" fmla="*/ 2147483646 h 213"/>
                  <a:gd name="T6" fmla="*/ 0 w 449"/>
                  <a:gd name="T7" fmla="*/ 2147483646 h 213"/>
                  <a:gd name="T8" fmla="*/ 2147483646 w 449"/>
                  <a:gd name="T9" fmla="*/ 0 h 213"/>
                  <a:gd name="T10" fmla="*/ 0 60000 65536"/>
                  <a:gd name="T11" fmla="*/ 0 60000 65536"/>
                  <a:gd name="T12" fmla="*/ 0 60000 65536"/>
                  <a:gd name="T13" fmla="*/ 0 60000 65536"/>
                  <a:gd name="T14" fmla="*/ 0 60000 65536"/>
                  <a:gd name="T15" fmla="*/ 0 w 449"/>
                  <a:gd name="T16" fmla="*/ 0 h 213"/>
                  <a:gd name="T17" fmla="*/ 449 w 449"/>
                  <a:gd name="T18" fmla="*/ 213 h 213"/>
                </a:gdLst>
                <a:ahLst/>
                <a:cxnLst>
                  <a:cxn ang="T10">
                    <a:pos x="T0" y="T1"/>
                  </a:cxn>
                  <a:cxn ang="T11">
                    <a:pos x="T2" y="T3"/>
                  </a:cxn>
                  <a:cxn ang="T12">
                    <a:pos x="T4" y="T5"/>
                  </a:cxn>
                  <a:cxn ang="T13">
                    <a:pos x="T6" y="T7"/>
                  </a:cxn>
                  <a:cxn ang="T14">
                    <a:pos x="T8" y="T9"/>
                  </a:cxn>
                </a:cxnLst>
                <a:rect l="T15" t="T16" r="T17" b="T18"/>
                <a:pathLst>
                  <a:path w="449" h="213">
                    <a:moveTo>
                      <a:pt x="97" y="0"/>
                    </a:moveTo>
                    <a:lnTo>
                      <a:pt x="449" y="120"/>
                    </a:lnTo>
                    <a:lnTo>
                      <a:pt x="345" y="213"/>
                    </a:lnTo>
                    <a:lnTo>
                      <a:pt x="0" y="88"/>
                    </a:lnTo>
                    <a:lnTo>
                      <a:pt x="97" y="0"/>
                    </a:lnTo>
                    <a:close/>
                  </a:path>
                </a:pathLst>
              </a:custGeom>
              <a:solidFill>
                <a:srgbClr val="FFFF99"/>
              </a:solidFill>
              <a:ln w="3175">
                <a:solidFill>
                  <a:srgbClr val="000000"/>
                </a:solidFill>
                <a:round/>
                <a:headEnd/>
                <a:tailEnd/>
              </a:ln>
            </p:spPr>
            <p:txBody>
              <a:bodyPr/>
              <a:lstStyle/>
              <a:p>
                <a:endParaRPr lang="ja-JP" altLang="en-US"/>
              </a:p>
            </p:txBody>
          </p:sp>
          <p:sp>
            <p:nvSpPr>
              <p:cNvPr id="109" name="Freeform 78">
                <a:extLst>
                  <a:ext uri="{FF2B5EF4-FFF2-40B4-BE49-F238E27FC236}">
                    <a16:creationId xmlns:a16="http://schemas.microsoft.com/office/drawing/2014/main" xmlns="" id="{91ABA42B-EBE5-272D-2D57-1E0E4FFD40C4}"/>
                  </a:ext>
                </a:extLst>
              </p:cNvPr>
              <p:cNvSpPr>
                <a:spLocks/>
              </p:cNvSpPr>
              <p:nvPr/>
            </p:nvSpPr>
            <p:spPr bwMode="auto">
              <a:xfrm>
                <a:off x="5107887" y="2992576"/>
                <a:ext cx="26796" cy="43519"/>
              </a:xfrm>
              <a:custGeom>
                <a:avLst/>
                <a:gdLst>
                  <a:gd name="T0" fmla="*/ 0 w 75"/>
                  <a:gd name="T1" fmla="*/ 0 h 105"/>
                  <a:gd name="T2" fmla="*/ 2147483646 w 75"/>
                  <a:gd name="T3" fmla="*/ 2147483646 h 105"/>
                  <a:gd name="T4" fmla="*/ 2147483646 w 75"/>
                  <a:gd name="T5" fmla="*/ 2147483646 h 105"/>
                  <a:gd name="T6" fmla="*/ 2147483646 w 75"/>
                  <a:gd name="T7" fmla="*/ 2147483646 h 105"/>
                  <a:gd name="T8" fmla="*/ 0 60000 65536"/>
                  <a:gd name="T9" fmla="*/ 0 60000 65536"/>
                  <a:gd name="T10" fmla="*/ 0 60000 65536"/>
                  <a:gd name="T11" fmla="*/ 0 60000 65536"/>
                  <a:gd name="T12" fmla="*/ 0 w 75"/>
                  <a:gd name="T13" fmla="*/ 0 h 105"/>
                  <a:gd name="T14" fmla="*/ 75 w 75"/>
                  <a:gd name="T15" fmla="*/ 105 h 105"/>
                </a:gdLst>
                <a:ahLst/>
                <a:cxnLst>
                  <a:cxn ang="T8">
                    <a:pos x="T0" y="T1"/>
                  </a:cxn>
                  <a:cxn ang="T9">
                    <a:pos x="T2" y="T3"/>
                  </a:cxn>
                  <a:cxn ang="T10">
                    <a:pos x="T4" y="T5"/>
                  </a:cxn>
                  <a:cxn ang="T11">
                    <a:pos x="T6" y="T7"/>
                  </a:cxn>
                </a:cxnLst>
                <a:rect l="T12" t="T13" r="T14" b="T15"/>
                <a:pathLst>
                  <a:path w="75" h="105">
                    <a:moveTo>
                      <a:pt x="0" y="0"/>
                    </a:moveTo>
                    <a:lnTo>
                      <a:pt x="7" y="86"/>
                    </a:lnTo>
                    <a:lnTo>
                      <a:pt x="75" y="105"/>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0" name="Freeform 79">
                <a:extLst>
                  <a:ext uri="{FF2B5EF4-FFF2-40B4-BE49-F238E27FC236}">
                    <a16:creationId xmlns:a16="http://schemas.microsoft.com/office/drawing/2014/main" xmlns="" id="{1CCFF2B2-73CA-908D-8C70-AD7DEC05A802}"/>
                  </a:ext>
                </a:extLst>
              </p:cNvPr>
              <p:cNvSpPr>
                <a:spLocks/>
              </p:cNvSpPr>
              <p:nvPr/>
            </p:nvSpPr>
            <p:spPr bwMode="auto">
              <a:xfrm>
                <a:off x="5155296" y="3015371"/>
                <a:ext cx="28858" cy="41447"/>
              </a:xfrm>
              <a:custGeom>
                <a:avLst/>
                <a:gdLst>
                  <a:gd name="T0" fmla="*/ 0 w 75"/>
                  <a:gd name="T1" fmla="*/ 0 h 107"/>
                  <a:gd name="T2" fmla="*/ 2147483646 w 75"/>
                  <a:gd name="T3" fmla="*/ 2147483646 h 107"/>
                  <a:gd name="T4" fmla="*/ 2147483646 w 75"/>
                  <a:gd name="T5" fmla="*/ 2147483646 h 107"/>
                  <a:gd name="T6" fmla="*/ 2147483646 w 75"/>
                  <a:gd name="T7" fmla="*/ 2147483646 h 107"/>
                  <a:gd name="T8" fmla="*/ 0 60000 65536"/>
                  <a:gd name="T9" fmla="*/ 0 60000 65536"/>
                  <a:gd name="T10" fmla="*/ 0 60000 65536"/>
                  <a:gd name="T11" fmla="*/ 0 60000 65536"/>
                  <a:gd name="T12" fmla="*/ 0 w 75"/>
                  <a:gd name="T13" fmla="*/ 0 h 107"/>
                  <a:gd name="T14" fmla="*/ 75 w 75"/>
                  <a:gd name="T15" fmla="*/ 107 h 107"/>
                </a:gdLst>
                <a:ahLst/>
                <a:cxnLst>
                  <a:cxn ang="T8">
                    <a:pos x="T0" y="T1"/>
                  </a:cxn>
                  <a:cxn ang="T9">
                    <a:pos x="T2" y="T3"/>
                  </a:cxn>
                  <a:cxn ang="T10">
                    <a:pos x="T4" y="T5"/>
                  </a:cxn>
                  <a:cxn ang="T11">
                    <a:pos x="T6" y="T7"/>
                  </a:cxn>
                </a:cxnLst>
                <a:rect l="T12" t="T13" r="T14" b="T15"/>
                <a:pathLst>
                  <a:path w="75" h="107">
                    <a:moveTo>
                      <a:pt x="0" y="0"/>
                    </a:moveTo>
                    <a:lnTo>
                      <a:pt x="7" y="87"/>
                    </a:lnTo>
                    <a:lnTo>
                      <a:pt x="75" y="107"/>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1" name="Freeform 80">
                <a:extLst>
                  <a:ext uri="{FF2B5EF4-FFF2-40B4-BE49-F238E27FC236}">
                    <a16:creationId xmlns:a16="http://schemas.microsoft.com/office/drawing/2014/main" xmlns="" id="{6D091ADB-F5D0-611F-5E8A-E17F97BA6BC4}"/>
                  </a:ext>
                </a:extLst>
              </p:cNvPr>
              <p:cNvSpPr>
                <a:spLocks/>
              </p:cNvSpPr>
              <p:nvPr/>
            </p:nvSpPr>
            <p:spPr bwMode="auto">
              <a:xfrm>
                <a:off x="5701535" y="2897247"/>
                <a:ext cx="267966" cy="107763"/>
              </a:xfrm>
              <a:custGeom>
                <a:avLst/>
                <a:gdLst>
                  <a:gd name="T0" fmla="*/ 2147483646 w 709"/>
                  <a:gd name="T1" fmla="*/ 2147483646 h 271"/>
                  <a:gd name="T2" fmla="*/ 2147483646 w 709"/>
                  <a:gd name="T3" fmla="*/ 0 h 271"/>
                  <a:gd name="T4" fmla="*/ 2147483646 w 709"/>
                  <a:gd name="T5" fmla="*/ 2147483646 h 271"/>
                  <a:gd name="T6" fmla="*/ 2147483646 w 709"/>
                  <a:gd name="T7" fmla="*/ 2147483646 h 271"/>
                  <a:gd name="T8" fmla="*/ 0 w 709"/>
                  <a:gd name="T9" fmla="*/ 2147483646 h 271"/>
                  <a:gd name="T10" fmla="*/ 2147483646 w 709"/>
                  <a:gd name="T11" fmla="*/ 2147483646 h 271"/>
                  <a:gd name="T12" fmla="*/ 0 60000 65536"/>
                  <a:gd name="T13" fmla="*/ 0 60000 65536"/>
                  <a:gd name="T14" fmla="*/ 0 60000 65536"/>
                  <a:gd name="T15" fmla="*/ 0 60000 65536"/>
                  <a:gd name="T16" fmla="*/ 0 60000 65536"/>
                  <a:gd name="T17" fmla="*/ 0 60000 65536"/>
                  <a:gd name="T18" fmla="*/ 0 w 709"/>
                  <a:gd name="T19" fmla="*/ 0 h 271"/>
                  <a:gd name="T20" fmla="*/ 709 w 709"/>
                  <a:gd name="T21" fmla="*/ 271 h 271"/>
                </a:gdLst>
                <a:ahLst/>
                <a:cxnLst>
                  <a:cxn ang="T12">
                    <a:pos x="T0" y="T1"/>
                  </a:cxn>
                  <a:cxn ang="T13">
                    <a:pos x="T2" y="T3"/>
                  </a:cxn>
                  <a:cxn ang="T14">
                    <a:pos x="T4" y="T5"/>
                  </a:cxn>
                  <a:cxn ang="T15">
                    <a:pos x="T6" y="T7"/>
                  </a:cxn>
                  <a:cxn ang="T16">
                    <a:pos x="T8" y="T9"/>
                  </a:cxn>
                  <a:cxn ang="T17">
                    <a:pos x="T10" y="T11"/>
                  </a:cxn>
                </a:cxnLst>
                <a:rect l="T18" t="T19" r="T20" b="T21"/>
                <a:pathLst>
                  <a:path w="709" h="271">
                    <a:moveTo>
                      <a:pt x="35" y="122"/>
                    </a:moveTo>
                    <a:lnTo>
                      <a:pt x="290" y="0"/>
                    </a:lnTo>
                    <a:lnTo>
                      <a:pt x="709" y="122"/>
                    </a:lnTo>
                    <a:lnTo>
                      <a:pt x="405" y="271"/>
                    </a:lnTo>
                    <a:lnTo>
                      <a:pt x="0" y="139"/>
                    </a:lnTo>
                    <a:lnTo>
                      <a:pt x="35" y="122"/>
                    </a:lnTo>
                    <a:close/>
                  </a:path>
                </a:pathLst>
              </a:custGeom>
              <a:solidFill>
                <a:srgbClr val="FFE6CD"/>
              </a:solidFill>
              <a:ln w="3175">
                <a:solidFill>
                  <a:srgbClr val="000000"/>
                </a:solidFill>
                <a:round/>
                <a:headEnd/>
                <a:tailEnd/>
              </a:ln>
            </p:spPr>
            <p:txBody>
              <a:bodyPr/>
              <a:lstStyle/>
              <a:p>
                <a:endParaRPr lang="ja-JP" altLang="en-US"/>
              </a:p>
            </p:txBody>
          </p:sp>
          <p:sp>
            <p:nvSpPr>
              <p:cNvPr id="112" name="Line 81">
                <a:extLst>
                  <a:ext uri="{FF2B5EF4-FFF2-40B4-BE49-F238E27FC236}">
                    <a16:creationId xmlns:a16="http://schemas.microsoft.com/office/drawing/2014/main" xmlns="" id="{D9D9B04E-39A0-B49A-BE1D-415FBFCBC712}"/>
                  </a:ext>
                </a:extLst>
              </p:cNvPr>
              <p:cNvSpPr>
                <a:spLocks noChangeShapeType="1"/>
              </p:cNvSpPr>
              <p:nvPr/>
            </p:nvSpPr>
            <p:spPr bwMode="auto">
              <a:xfrm flipV="1">
                <a:off x="5720086" y="2922115"/>
                <a:ext cx="94819"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3" name="Line 82">
                <a:extLst>
                  <a:ext uri="{FF2B5EF4-FFF2-40B4-BE49-F238E27FC236}">
                    <a16:creationId xmlns:a16="http://schemas.microsoft.com/office/drawing/2014/main" xmlns="" id="{4EA19DE1-EDF8-B86A-6327-AC7C9F89153D}"/>
                  </a:ext>
                </a:extLst>
              </p:cNvPr>
              <p:cNvSpPr>
                <a:spLocks noChangeShapeType="1"/>
              </p:cNvSpPr>
              <p:nvPr/>
            </p:nvSpPr>
            <p:spPr bwMode="auto">
              <a:xfrm flipV="1">
                <a:off x="5854069" y="2940766"/>
                <a:ext cx="4123" cy="6424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4" name="Line 83">
                <a:extLst>
                  <a:ext uri="{FF2B5EF4-FFF2-40B4-BE49-F238E27FC236}">
                    <a16:creationId xmlns:a16="http://schemas.microsoft.com/office/drawing/2014/main" xmlns="" id="{9B29E6AF-293F-AEAE-A9F2-003218F7A3CC}"/>
                  </a:ext>
                </a:extLst>
              </p:cNvPr>
              <p:cNvSpPr>
                <a:spLocks noChangeShapeType="1"/>
              </p:cNvSpPr>
              <p:nvPr/>
            </p:nvSpPr>
            <p:spPr bwMode="auto">
              <a:xfrm>
                <a:off x="5814905" y="2922115"/>
                <a:ext cx="43287" cy="1657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5" name="Line 84">
                <a:extLst>
                  <a:ext uri="{FF2B5EF4-FFF2-40B4-BE49-F238E27FC236}">
                    <a16:creationId xmlns:a16="http://schemas.microsoft.com/office/drawing/2014/main" xmlns="" id="{628B678F-BAD0-0442-AD95-526278D115F4}"/>
                  </a:ext>
                </a:extLst>
              </p:cNvPr>
              <p:cNvSpPr>
                <a:spLocks noChangeShapeType="1"/>
              </p:cNvSpPr>
              <p:nvPr/>
            </p:nvSpPr>
            <p:spPr bwMode="auto">
              <a:xfrm>
                <a:off x="5872620" y="2940766"/>
                <a:ext cx="80390" cy="621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6" name="Line 85">
                <a:extLst>
                  <a:ext uri="{FF2B5EF4-FFF2-40B4-BE49-F238E27FC236}">
                    <a16:creationId xmlns:a16="http://schemas.microsoft.com/office/drawing/2014/main" xmlns="" id="{ACF12D34-4E93-96B9-E6B2-0CDA13CDEE84}"/>
                  </a:ext>
                </a:extLst>
              </p:cNvPr>
              <p:cNvSpPr>
                <a:spLocks noChangeShapeType="1"/>
              </p:cNvSpPr>
              <p:nvPr/>
            </p:nvSpPr>
            <p:spPr bwMode="auto">
              <a:xfrm flipH="1" flipV="1">
                <a:off x="5814905" y="2901391"/>
                <a:ext cx="2062" cy="1036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7" name="Line 86">
                <a:extLst>
                  <a:ext uri="{FF2B5EF4-FFF2-40B4-BE49-F238E27FC236}">
                    <a16:creationId xmlns:a16="http://schemas.microsoft.com/office/drawing/2014/main" xmlns="" id="{5EE73299-2776-57D3-7B31-9ED89F6DE6DA}"/>
                  </a:ext>
                </a:extLst>
              </p:cNvPr>
              <p:cNvSpPr>
                <a:spLocks noChangeShapeType="1"/>
              </p:cNvSpPr>
              <p:nvPr/>
            </p:nvSpPr>
            <p:spPr bwMode="auto">
              <a:xfrm>
                <a:off x="5732453" y="2963562"/>
                <a:ext cx="2062"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8" name="Line 87">
                <a:extLst>
                  <a:ext uri="{FF2B5EF4-FFF2-40B4-BE49-F238E27FC236}">
                    <a16:creationId xmlns:a16="http://schemas.microsoft.com/office/drawing/2014/main" xmlns="" id="{19176747-E7E0-3C96-039A-39F5310992A4}"/>
                  </a:ext>
                </a:extLst>
              </p:cNvPr>
              <p:cNvSpPr>
                <a:spLocks noChangeShapeType="1"/>
              </p:cNvSpPr>
              <p:nvPr/>
            </p:nvSpPr>
            <p:spPr bwMode="auto">
              <a:xfrm>
                <a:off x="5833457" y="2996720"/>
                <a:ext cx="2061"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9" name="Line 88">
                <a:extLst>
                  <a:ext uri="{FF2B5EF4-FFF2-40B4-BE49-F238E27FC236}">
                    <a16:creationId xmlns:a16="http://schemas.microsoft.com/office/drawing/2014/main" xmlns="" id="{1177D4E4-493F-E0F6-71C8-37EF9739529E}"/>
                  </a:ext>
                </a:extLst>
              </p:cNvPr>
              <p:cNvSpPr>
                <a:spLocks noChangeShapeType="1"/>
              </p:cNvSpPr>
              <p:nvPr/>
            </p:nvSpPr>
            <p:spPr bwMode="auto">
              <a:xfrm>
                <a:off x="5934459" y="2963562"/>
                <a:ext cx="2062"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0" name="Freeform 89">
                <a:extLst>
                  <a:ext uri="{FF2B5EF4-FFF2-40B4-BE49-F238E27FC236}">
                    <a16:creationId xmlns:a16="http://schemas.microsoft.com/office/drawing/2014/main" xmlns="" id="{45D7C808-3F50-2783-2C89-40AE3B908ABA}"/>
                  </a:ext>
                </a:extLst>
              </p:cNvPr>
              <p:cNvSpPr>
                <a:spLocks/>
              </p:cNvSpPr>
              <p:nvPr/>
            </p:nvSpPr>
            <p:spPr bwMode="auto">
              <a:xfrm>
                <a:off x="5689167" y="3013299"/>
                <a:ext cx="152535" cy="72532"/>
              </a:xfrm>
              <a:custGeom>
                <a:avLst/>
                <a:gdLst>
                  <a:gd name="T0" fmla="*/ 2147483646 w 404"/>
                  <a:gd name="T1" fmla="*/ 0 h 180"/>
                  <a:gd name="T2" fmla="*/ 2147483646 w 404"/>
                  <a:gd name="T3" fmla="*/ 2147483646 h 180"/>
                  <a:gd name="T4" fmla="*/ 2147483646 w 404"/>
                  <a:gd name="T5" fmla="*/ 2147483646 h 180"/>
                  <a:gd name="T6" fmla="*/ 0 w 404"/>
                  <a:gd name="T7" fmla="*/ 2147483646 h 180"/>
                  <a:gd name="T8" fmla="*/ 2147483646 w 404"/>
                  <a:gd name="T9" fmla="*/ 0 h 180"/>
                  <a:gd name="T10" fmla="*/ 0 60000 65536"/>
                  <a:gd name="T11" fmla="*/ 0 60000 65536"/>
                  <a:gd name="T12" fmla="*/ 0 60000 65536"/>
                  <a:gd name="T13" fmla="*/ 0 60000 65536"/>
                  <a:gd name="T14" fmla="*/ 0 60000 65536"/>
                  <a:gd name="T15" fmla="*/ 0 w 404"/>
                  <a:gd name="T16" fmla="*/ 0 h 180"/>
                  <a:gd name="T17" fmla="*/ 404 w 404"/>
                  <a:gd name="T18" fmla="*/ 180 h 180"/>
                </a:gdLst>
                <a:ahLst/>
                <a:cxnLst>
                  <a:cxn ang="T10">
                    <a:pos x="T0" y="T1"/>
                  </a:cxn>
                  <a:cxn ang="T11">
                    <a:pos x="T2" y="T3"/>
                  </a:cxn>
                  <a:cxn ang="T12">
                    <a:pos x="T4" y="T5"/>
                  </a:cxn>
                  <a:cxn ang="T13">
                    <a:pos x="T6" y="T7"/>
                  </a:cxn>
                  <a:cxn ang="T14">
                    <a:pos x="T8" y="T9"/>
                  </a:cxn>
                </a:cxnLst>
                <a:rect l="T15" t="T16" r="T17" b="T18"/>
                <a:pathLst>
                  <a:path w="404" h="180">
                    <a:moveTo>
                      <a:pt x="89" y="0"/>
                    </a:moveTo>
                    <a:lnTo>
                      <a:pt x="404" y="100"/>
                    </a:lnTo>
                    <a:lnTo>
                      <a:pt x="311" y="180"/>
                    </a:lnTo>
                    <a:lnTo>
                      <a:pt x="0" y="73"/>
                    </a:lnTo>
                    <a:lnTo>
                      <a:pt x="89" y="0"/>
                    </a:lnTo>
                    <a:close/>
                  </a:path>
                </a:pathLst>
              </a:custGeom>
              <a:solidFill>
                <a:srgbClr val="FFE6CD"/>
              </a:solidFill>
              <a:ln w="3175">
                <a:solidFill>
                  <a:srgbClr val="000000"/>
                </a:solidFill>
                <a:round/>
                <a:headEnd/>
                <a:tailEnd/>
              </a:ln>
            </p:spPr>
            <p:txBody>
              <a:bodyPr/>
              <a:lstStyle/>
              <a:p>
                <a:endParaRPr lang="ja-JP" altLang="en-US"/>
              </a:p>
            </p:txBody>
          </p:sp>
          <p:sp>
            <p:nvSpPr>
              <p:cNvPr id="121" name="Freeform 91">
                <a:extLst>
                  <a:ext uri="{FF2B5EF4-FFF2-40B4-BE49-F238E27FC236}">
                    <a16:creationId xmlns:a16="http://schemas.microsoft.com/office/drawing/2014/main" xmlns="" id="{E8F661AE-8C68-C3D1-E007-04F19733C7A7}"/>
                  </a:ext>
                </a:extLst>
              </p:cNvPr>
              <p:cNvSpPr>
                <a:spLocks/>
              </p:cNvSpPr>
              <p:nvPr/>
            </p:nvSpPr>
            <p:spPr bwMode="auto">
              <a:xfrm>
                <a:off x="5744821" y="2967707"/>
                <a:ext cx="26797"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w 68"/>
                  <a:gd name="T9" fmla="*/ 0 h 92"/>
                  <a:gd name="T10" fmla="*/ 0 60000 65536"/>
                  <a:gd name="T11" fmla="*/ 0 60000 65536"/>
                  <a:gd name="T12" fmla="*/ 0 60000 65536"/>
                  <a:gd name="T13" fmla="*/ 0 60000 65536"/>
                  <a:gd name="T14" fmla="*/ 0 60000 65536"/>
                  <a:gd name="T15" fmla="*/ 0 w 68"/>
                  <a:gd name="T16" fmla="*/ 0 h 92"/>
                  <a:gd name="T17" fmla="*/ 68 w 68"/>
                  <a:gd name="T18" fmla="*/ 92 h 92"/>
                </a:gdLst>
                <a:ahLst/>
                <a:cxnLst>
                  <a:cxn ang="T10">
                    <a:pos x="T0" y="T1"/>
                  </a:cxn>
                  <a:cxn ang="T11">
                    <a:pos x="T2" y="T3"/>
                  </a:cxn>
                  <a:cxn ang="T12">
                    <a:pos x="T4" y="T5"/>
                  </a:cxn>
                  <a:cxn ang="T13">
                    <a:pos x="T6" y="T7"/>
                  </a:cxn>
                  <a:cxn ang="T14">
                    <a:pos x="T8" y="T9"/>
                  </a:cxn>
                </a:cxnLst>
                <a:rect l="T15" t="T16" r="T17" b="T18"/>
                <a:pathLst>
                  <a:path w="68" h="92">
                    <a:moveTo>
                      <a:pt x="0" y="0"/>
                    </a:moveTo>
                    <a:lnTo>
                      <a:pt x="7" y="76"/>
                    </a:lnTo>
                    <a:lnTo>
                      <a:pt x="68" y="92"/>
                    </a:lnTo>
                    <a:lnTo>
                      <a:pt x="60" y="22"/>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22" name="Freeform 92">
                <a:extLst>
                  <a:ext uri="{FF2B5EF4-FFF2-40B4-BE49-F238E27FC236}">
                    <a16:creationId xmlns:a16="http://schemas.microsoft.com/office/drawing/2014/main" xmlns="" id="{A15D7F6F-3EED-0C84-760A-E10A50929D65}"/>
                  </a:ext>
                </a:extLst>
              </p:cNvPr>
              <p:cNvSpPr>
                <a:spLocks/>
              </p:cNvSpPr>
              <p:nvPr/>
            </p:nvSpPr>
            <p:spPr bwMode="auto">
              <a:xfrm>
                <a:off x="5744821" y="2967707"/>
                <a:ext cx="26797"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60000 65536"/>
                  <a:gd name="T9" fmla="*/ 0 60000 65536"/>
                  <a:gd name="T10" fmla="*/ 0 60000 65536"/>
                  <a:gd name="T11" fmla="*/ 0 60000 65536"/>
                  <a:gd name="T12" fmla="*/ 0 w 68"/>
                  <a:gd name="T13" fmla="*/ 0 h 92"/>
                  <a:gd name="T14" fmla="*/ 68 w 68"/>
                  <a:gd name="T15" fmla="*/ 92 h 92"/>
                </a:gdLst>
                <a:ahLst/>
                <a:cxnLst>
                  <a:cxn ang="T8">
                    <a:pos x="T0" y="T1"/>
                  </a:cxn>
                  <a:cxn ang="T9">
                    <a:pos x="T2" y="T3"/>
                  </a:cxn>
                  <a:cxn ang="T10">
                    <a:pos x="T4" y="T5"/>
                  </a:cxn>
                  <a:cxn ang="T11">
                    <a:pos x="T6" y="T7"/>
                  </a:cxn>
                </a:cxnLst>
                <a:rect l="T12" t="T13" r="T14" b="T15"/>
                <a:pathLst>
                  <a:path w="68" h="92">
                    <a:moveTo>
                      <a:pt x="0" y="0"/>
                    </a:moveTo>
                    <a:lnTo>
                      <a:pt x="7" y="76"/>
                    </a:lnTo>
                    <a:lnTo>
                      <a:pt x="68" y="92"/>
                    </a:lnTo>
                    <a:lnTo>
                      <a:pt x="60" y="22"/>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3" name="Freeform 94">
                <a:extLst>
                  <a:ext uri="{FF2B5EF4-FFF2-40B4-BE49-F238E27FC236}">
                    <a16:creationId xmlns:a16="http://schemas.microsoft.com/office/drawing/2014/main" xmlns="" id="{96763A8E-F24F-8781-61A4-ACBE2DCC90CC}"/>
                  </a:ext>
                </a:extLst>
              </p:cNvPr>
              <p:cNvSpPr>
                <a:spLocks/>
              </p:cNvSpPr>
              <p:nvPr/>
            </p:nvSpPr>
            <p:spPr bwMode="auto">
              <a:xfrm>
                <a:off x="5788109" y="2986358"/>
                <a:ext cx="26796" cy="35231"/>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w 69"/>
                  <a:gd name="T9" fmla="*/ 0 h 91"/>
                  <a:gd name="T10" fmla="*/ 0 60000 65536"/>
                  <a:gd name="T11" fmla="*/ 0 60000 65536"/>
                  <a:gd name="T12" fmla="*/ 0 60000 65536"/>
                  <a:gd name="T13" fmla="*/ 0 60000 65536"/>
                  <a:gd name="T14" fmla="*/ 0 60000 65536"/>
                  <a:gd name="T15" fmla="*/ 0 w 69"/>
                  <a:gd name="T16" fmla="*/ 0 h 91"/>
                  <a:gd name="T17" fmla="*/ 69 w 69"/>
                  <a:gd name="T18" fmla="*/ 91 h 91"/>
                </a:gdLst>
                <a:ahLst/>
                <a:cxnLst>
                  <a:cxn ang="T10">
                    <a:pos x="T0" y="T1"/>
                  </a:cxn>
                  <a:cxn ang="T11">
                    <a:pos x="T2" y="T3"/>
                  </a:cxn>
                  <a:cxn ang="T12">
                    <a:pos x="T4" y="T5"/>
                  </a:cxn>
                  <a:cxn ang="T13">
                    <a:pos x="T6" y="T7"/>
                  </a:cxn>
                  <a:cxn ang="T14">
                    <a:pos x="T8" y="T9"/>
                  </a:cxn>
                </a:cxnLst>
                <a:rect l="T15" t="T16" r="T17" b="T18"/>
                <a:pathLst>
                  <a:path w="69" h="91">
                    <a:moveTo>
                      <a:pt x="0" y="0"/>
                    </a:moveTo>
                    <a:lnTo>
                      <a:pt x="7" y="73"/>
                    </a:lnTo>
                    <a:lnTo>
                      <a:pt x="69" y="91"/>
                    </a:lnTo>
                    <a:lnTo>
                      <a:pt x="62" y="21"/>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24" name="Freeform 95">
                <a:extLst>
                  <a:ext uri="{FF2B5EF4-FFF2-40B4-BE49-F238E27FC236}">
                    <a16:creationId xmlns:a16="http://schemas.microsoft.com/office/drawing/2014/main" xmlns="" id="{74EDFCC3-B850-DB5D-9C80-A310A312F800}"/>
                  </a:ext>
                </a:extLst>
              </p:cNvPr>
              <p:cNvSpPr>
                <a:spLocks/>
              </p:cNvSpPr>
              <p:nvPr/>
            </p:nvSpPr>
            <p:spPr bwMode="auto">
              <a:xfrm>
                <a:off x="5788109" y="2986358"/>
                <a:ext cx="26796" cy="35231"/>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60000 65536"/>
                  <a:gd name="T9" fmla="*/ 0 60000 65536"/>
                  <a:gd name="T10" fmla="*/ 0 60000 65536"/>
                  <a:gd name="T11" fmla="*/ 0 60000 65536"/>
                  <a:gd name="T12" fmla="*/ 0 w 69"/>
                  <a:gd name="T13" fmla="*/ 0 h 91"/>
                  <a:gd name="T14" fmla="*/ 69 w 69"/>
                  <a:gd name="T15" fmla="*/ 91 h 91"/>
                </a:gdLst>
                <a:ahLst/>
                <a:cxnLst>
                  <a:cxn ang="T8">
                    <a:pos x="T0" y="T1"/>
                  </a:cxn>
                  <a:cxn ang="T9">
                    <a:pos x="T2" y="T3"/>
                  </a:cxn>
                  <a:cxn ang="T10">
                    <a:pos x="T4" y="T5"/>
                  </a:cxn>
                  <a:cxn ang="T11">
                    <a:pos x="T6" y="T7"/>
                  </a:cxn>
                </a:cxnLst>
                <a:rect l="T12" t="T13" r="T14" b="T15"/>
                <a:pathLst>
                  <a:path w="69" h="91">
                    <a:moveTo>
                      <a:pt x="0" y="0"/>
                    </a:moveTo>
                    <a:lnTo>
                      <a:pt x="7" y="73"/>
                    </a:lnTo>
                    <a:lnTo>
                      <a:pt x="69" y="91"/>
                    </a:lnTo>
                    <a:lnTo>
                      <a:pt x="62" y="21"/>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5" name="Freeform 96">
                <a:extLst>
                  <a:ext uri="{FF2B5EF4-FFF2-40B4-BE49-F238E27FC236}">
                    <a16:creationId xmlns:a16="http://schemas.microsoft.com/office/drawing/2014/main" xmlns="" id="{072A387C-70B7-0ACC-41FE-859D80D047F7}"/>
                  </a:ext>
                </a:extLst>
              </p:cNvPr>
              <p:cNvSpPr>
                <a:spLocks/>
              </p:cNvSpPr>
              <p:nvPr/>
            </p:nvSpPr>
            <p:spPr bwMode="auto">
              <a:xfrm>
                <a:off x="6163261" y="2984286"/>
                <a:ext cx="265904" cy="99474"/>
              </a:xfrm>
              <a:custGeom>
                <a:avLst/>
                <a:gdLst>
                  <a:gd name="T0" fmla="*/ 2147483646 w 697"/>
                  <a:gd name="T1" fmla="*/ 2147483646 h 249"/>
                  <a:gd name="T2" fmla="*/ 2147483646 w 697"/>
                  <a:gd name="T3" fmla="*/ 0 h 249"/>
                  <a:gd name="T4" fmla="*/ 2147483646 w 697"/>
                  <a:gd name="T5" fmla="*/ 2147483646 h 249"/>
                  <a:gd name="T6" fmla="*/ 2147483646 w 697"/>
                  <a:gd name="T7" fmla="*/ 2147483646 h 249"/>
                  <a:gd name="T8" fmla="*/ 0 w 697"/>
                  <a:gd name="T9" fmla="*/ 2147483646 h 249"/>
                  <a:gd name="T10" fmla="*/ 2147483646 w 697"/>
                  <a:gd name="T11" fmla="*/ 2147483646 h 249"/>
                  <a:gd name="T12" fmla="*/ 0 60000 65536"/>
                  <a:gd name="T13" fmla="*/ 0 60000 65536"/>
                  <a:gd name="T14" fmla="*/ 0 60000 65536"/>
                  <a:gd name="T15" fmla="*/ 0 60000 65536"/>
                  <a:gd name="T16" fmla="*/ 0 60000 65536"/>
                  <a:gd name="T17" fmla="*/ 0 60000 65536"/>
                  <a:gd name="T18" fmla="*/ 0 w 697"/>
                  <a:gd name="T19" fmla="*/ 0 h 249"/>
                  <a:gd name="T20" fmla="*/ 697 w 697"/>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697" h="249">
                    <a:moveTo>
                      <a:pt x="35" y="112"/>
                    </a:moveTo>
                    <a:lnTo>
                      <a:pt x="287" y="0"/>
                    </a:lnTo>
                    <a:lnTo>
                      <a:pt x="697" y="112"/>
                    </a:lnTo>
                    <a:lnTo>
                      <a:pt x="399" y="249"/>
                    </a:lnTo>
                    <a:lnTo>
                      <a:pt x="0" y="127"/>
                    </a:lnTo>
                    <a:lnTo>
                      <a:pt x="35" y="112"/>
                    </a:lnTo>
                    <a:close/>
                  </a:path>
                </a:pathLst>
              </a:custGeom>
              <a:solidFill>
                <a:srgbClr val="00FFFF"/>
              </a:solidFill>
              <a:ln w="3175">
                <a:solidFill>
                  <a:srgbClr val="000000"/>
                </a:solidFill>
                <a:round/>
                <a:headEnd/>
                <a:tailEnd/>
              </a:ln>
            </p:spPr>
            <p:txBody>
              <a:bodyPr/>
              <a:lstStyle/>
              <a:p>
                <a:endParaRPr lang="ja-JP" altLang="en-US"/>
              </a:p>
            </p:txBody>
          </p:sp>
          <p:sp>
            <p:nvSpPr>
              <p:cNvPr id="126" name="Line 97">
                <a:extLst>
                  <a:ext uri="{FF2B5EF4-FFF2-40B4-BE49-F238E27FC236}">
                    <a16:creationId xmlns:a16="http://schemas.microsoft.com/office/drawing/2014/main" xmlns="" id="{F83648BE-4E0E-CB7C-E748-5B9470E25C4C}"/>
                  </a:ext>
                </a:extLst>
              </p:cNvPr>
              <p:cNvSpPr>
                <a:spLocks noChangeShapeType="1"/>
              </p:cNvSpPr>
              <p:nvPr/>
            </p:nvSpPr>
            <p:spPr bwMode="auto">
              <a:xfrm flipV="1">
                <a:off x="6181812" y="3007082"/>
                <a:ext cx="92758" cy="2901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7" name="Line 98">
                <a:extLst>
                  <a:ext uri="{FF2B5EF4-FFF2-40B4-BE49-F238E27FC236}">
                    <a16:creationId xmlns:a16="http://schemas.microsoft.com/office/drawing/2014/main" xmlns="" id="{A8877DC3-EA9C-A719-D9B8-D4D7FCFC7BE1}"/>
                  </a:ext>
                </a:extLst>
              </p:cNvPr>
              <p:cNvSpPr>
                <a:spLocks noChangeShapeType="1"/>
              </p:cNvSpPr>
              <p:nvPr/>
            </p:nvSpPr>
            <p:spPr bwMode="auto">
              <a:xfrm flipV="1">
                <a:off x="6313734" y="3025733"/>
                <a:ext cx="4123"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8" name="Line 99">
                <a:extLst>
                  <a:ext uri="{FF2B5EF4-FFF2-40B4-BE49-F238E27FC236}">
                    <a16:creationId xmlns:a16="http://schemas.microsoft.com/office/drawing/2014/main" xmlns="" id="{860147B8-5814-3168-173B-FA070AE62C30}"/>
                  </a:ext>
                </a:extLst>
              </p:cNvPr>
              <p:cNvSpPr>
                <a:spLocks noChangeShapeType="1"/>
              </p:cNvSpPr>
              <p:nvPr/>
            </p:nvSpPr>
            <p:spPr bwMode="auto">
              <a:xfrm>
                <a:off x="6274570" y="3007082"/>
                <a:ext cx="43286" cy="1450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9" name="Line 100">
                <a:extLst>
                  <a:ext uri="{FF2B5EF4-FFF2-40B4-BE49-F238E27FC236}">
                    <a16:creationId xmlns:a16="http://schemas.microsoft.com/office/drawing/2014/main" xmlns="" id="{3818EA08-35ED-531A-02EA-6D4D652FA944}"/>
                  </a:ext>
                </a:extLst>
              </p:cNvPr>
              <p:cNvSpPr>
                <a:spLocks noChangeShapeType="1"/>
              </p:cNvSpPr>
              <p:nvPr/>
            </p:nvSpPr>
            <p:spPr bwMode="auto">
              <a:xfrm>
                <a:off x="6332286" y="3025733"/>
                <a:ext cx="78329" cy="62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0" name="Line 101">
                <a:extLst>
                  <a:ext uri="{FF2B5EF4-FFF2-40B4-BE49-F238E27FC236}">
                    <a16:creationId xmlns:a16="http://schemas.microsoft.com/office/drawing/2014/main" xmlns="" id="{49F80DE1-C50F-1711-2D92-81D9E83C0930}"/>
                  </a:ext>
                </a:extLst>
              </p:cNvPr>
              <p:cNvSpPr>
                <a:spLocks noChangeShapeType="1"/>
              </p:cNvSpPr>
              <p:nvPr/>
            </p:nvSpPr>
            <p:spPr bwMode="auto">
              <a:xfrm flipH="1" flipV="1">
                <a:off x="6274570" y="2990503"/>
                <a:ext cx="2061" cy="82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1" name="Line 102">
                <a:extLst>
                  <a:ext uri="{FF2B5EF4-FFF2-40B4-BE49-F238E27FC236}">
                    <a16:creationId xmlns:a16="http://schemas.microsoft.com/office/drawing/2014/main" xmlns="" id="{9C6C5D30-B7DB-58BC-1BDC-5E0B8BF80BC7}"/>
                  </a:ext>
                </a:extLst>
              </p:cNvPr>
              <p:cNvSpPr>
                <a:spLocks noChangeShapeType="1"/>
              </p:cNvSpPr>
              <p:nvPr/>
            </p:nvSpPr>
            <p:spPr bwMode="auto">
              <a:xfrm>
                <a:off x="6194180" y="3044384"/>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2" name="Line 103">
                <a:extLst>
                  <a:ext uri="{FF2B5EF4-FFF2-40B4-BE49-F238E27FC236}">
                    <a16:creationId xmlns:a16="http://schemas.microsoft.com/office/drawing/2014/main" xmlns="" id="{055A9015-6A45-5CE6-FB40-861371E37997}"/>
                  </a:ext>
                </a:extLst>
              </p:cNvPr>
              <p:cNvSpPr>
                <a:spLocks noChangeShapeType="1"/>
              </p:cNvSpPr>
              <p:nvPr/>
            </p:nvSpPr>
            <p:spPr bwMode="auto">
              <a:xfrm>
                <a:off x="6295183" y="3075470"/>
                <a:ext cx="2061"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3" name="Line 104">
                <a:extLst>
                  <a:ext uri="{FF2B5EF4-FFF2-40B4-BE49-F238E27FC236}">
                    <a16:creationId xmlns:a16="http://schemas.microsoft.com/office/drawing/2014/main" xmlns="" id="{AAC04FD9-C0F1-FEAF-E922-C8C823F5D06F}"/>
                  </a:ext>
                </a:extLst>
              </p:cNvPr>
              <p:cNvSpPr>
                <a:spLocks noChangeShapeType="1"/>
              </p:cNvSpPr>
              <p:nvPr/>
            </p:nvSpPr>
            <p:spPr bwMode="auto">
              <a:xfrm>
                <a:off x="6392062" y="3044384"/>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4" name="Freeform 105">
                <a:extLst>
                  <a:ext uri="{FF2B5EF4-FFF2-40B4-BE49-F238E27FC236}">
                    <a16:creationId xmlns:a16="http://schemas.microsoft.com/office/drawing/2014/main" xmlns="" id="{7038C7E5-2720-2D6E-A028-1C8C5186E2EC}"/>
                  </a:ext>
                </a:extLst>
              </p:cNvPr>
              <p:cNvSpPr>
                <a:spLocks/>
              </p:cNvSpPr>
              <p:nvPr/>
            </p:nvSpPr>
            <p:spPr bwMode="auto">
              <a:xfrm>
                <a:off x="6150893" y="3089976"/>
                <a:ext cx="152535" cy="68389"/>
              </a:xfrm>
              <a:custGeom>
                <a:avLst/>
                <a:gdLst>
                  <a:gd name="T0" fmla="*/ 2147483646 w 399"/>
                  <a:gd name="T1" fmla="*/ 0 h 165"/>
                  <a:gd name="T2" fmla="*/ 2147483646 w 399"/>
                  <a:gd name="T3" fmla="*/ 2147483646 h 165"/>
                  <a:gd name="T4" fmla="*/ 2147483646 w 399"/>
                  <a:gd name="T5" fmla="*/ 2147483646 h 165"/>
                  <a:gd name="T6" fmla="*/ 0 w 399"/>
                  <a:gd name="T7" fmla="*/ 2147483646 h 165"/>
                  <a:gd name="T8" fmla="*/ 2147483646 w 399"/>
                  <a:gd name="T9" fmla="*/ 0 h 165"/>
                  <a:gd name="T10" fmla="*/ 0 60000 65536"/>
                  <a:gd name="T11" fmla="*/ 0 60000 65536"/>
                  <a:gd name="T12" fmla="*/ 0 60000 65536"/>
                  <a:gd name="T13" fmla="*/ 0 60000 65536"/>
                  <a:gd name="T14" fmla="*/ 0 60000 65536"/>
                  <a:gd name="T15" fmla="*/ 0 w 399"/>
                  <a:gd name="T16" fmla="*/ 0 h 165"/>
                  <a:gd name="T17" fmla="*/ 399 w 399"/>
                  <a:gd name="T18" fmla="*/ 165 h 165"/>
                </a:gdLst>
                <a:ahLst/>
                <a:cxnLst>
                  <a:cxn ang="T10">
                    <a:pos x="T0" y="T1"/>
                  </a:cxn>
                  <a:cxn ang="T11">
                    <a:pos x="T2" y="T3"/>
                  </a:cxn>
                  <a:cxn ang="T12">
                    <a:pos x="T4" y="T5"/>
                  </a:cxn>
                  <a:cxn ang="T13">
                    <a:pos x="T6" y="T7"/>
                  </a:cxn>
                  <a:cxn ang="T14">
                    <a:pos x="T8" y="T9"/>
                  </a:cxn>
                </a:cxnLst>
                <a:rect l="T15" t="T16" r="T17" b="T18"/>
                <a:pathLst>
                  <a:path w="399" h="165">
                    <a:moveTo>
                      <a:pt x="85" y="0"/>
                    </a:moveTo>
                    <a:lnTo>
                      <a:pt x="399" y="92"/>
                    </a:lnTo>
                    <a:lnTo>
                      <a:pt x="306" y="165"/>
                    </a:lnTo>
                    <a:lnTo>
                      <a:pt x="0" y="67"/>
                    </a:lnTo>
                    <a:lnTo>
                      <a:pt x="85" y="0"/>
                    </a:lnTo>
                    <a:close/>
                  </a:path>
                </a:pathLst>
              </a:custGeom>
              <a:solidFill>
                <a:srgbClr val="00FFFF"/>
              </a:solidFill>
              <a:ln w="3175">
                <a:solidFill>
                  <a:srgbClr val="000000"/>
                </a:solidFill>
                <a:round/>
                <a:headEnd/>
                <a:tailEnd/>
              </a:ln>
            </p:spPr>
            <p:txBody>
              <a:bodyPr/>
              <a:lstStyle/>
              <a:p>
                <a:endParaRPr lang="ja-JP" altLang="en-US"/>
              </a:p>
            </p:txBody>
          </p:sp>
          <p:sp>
            <p:nvSpPr>
              <p:cNvPr id="135" name="Freeform 106">
                <a:extLst>
                  <a:ext uri="{FF2B5EF4-FFF2-40B4-BE49-F238E27FC236}">
                    <a16:creationId xmlns:a16="http://schemas.microsoft.com/office/drawing/2014/main" xmlns="" id="{6099A159-5001-43B7-50C9-70B1D990DA24}"/>
                  </a:ext>
                </a:extLst>
              </p:cNvPr>
              <p:cNvSpPr>
                <a:spLocks/>
              </p:cNvSpPr>
              <p:nvPr/>
            </p:nvSpPr>
            <p:spPr bwMode="auto">
              <a:xfrm>
                <a:off x="6206547" y="3048529"/>
                <a:ext cx="24735" cy="33158"/>
              </a:xfrm>
              <a:custGeom>
                <a:avLst/>
                <a:gdLst>
                  <a:gd name="T0" fmla="*/ 0 w 67"/>
                  <a:gd name="T1" fmla="*/ 0 h 84"/>
                  <a:gd name="T2" fmla="*/ 2147483646 w 67"/>
                  <a:gd name="T3" fmla="*/ 2147483646 h 84"/>
                  <a:gd name="T4" fmla="*/ 2147483646 w 67"/>
                  <a:gd name="T5" fmla="*/ 2147483646 h 84"/>
                  <a:gd name="T6" fmla="*/ 2147483646 w 67"/>
                  <a:gd name="T7" fmla="*/ 2147483646 h 84"/>
                  <a:gd name="T8" fmla="*/ 0 60000 65536"/>
                  <a:gd name="T9" fmla="*/ 0 60000 65536"/>
                  <a:gd name="T10" fmla="*/ 0 60000 65536"/>
                  <a:gd name="T11" fmla="*/ 0 60000 65536"/>
                  <a:gd name="T12" fmla="*/ 0 w 67"/>
                  <a:gd name="T13" fmla="*/ 0 h 84"/>
                  <a:gd name="T14" fmla="*/ 67 w 67"/>
                  <a:gd name="T15" fmla="*/ 84 h 84"/>
                </a:gdLst>
                <a:ahLst/>
                <a:cxnLst>
                  <a:cxn ang="T8">
                    <a:pos x="T0" y="T1"/>
                  </a:cxn>
                  <a:cxn ang="T9">
                    <a:pos x="T2" y="T3"/>
                  </a:cxn>
                  <a:cxn ang="T10">
                    <a:pos x="T4" y="T5"/>
                  </a:cxn>
                  <a:cxn ang="T11">
                    <a:pos x="T6" y="T7"/>
                  </a:cxn>
                </a:cxnLst>
                <a:rect l="T12" t="T13" r="T14" b="T15"/>
                <a:pathLst>
                  <a:path w="67" h="84">
                    <a:moveTo>
                      <a:pt x="0" y="0"/>
                    </a:moveTo>
                    <a:lnTo>
                      <a:pt x="7" y="69"/>
                    </a:lnTo>
                    <a:lnTo>
                      <a:pt x="67" y="84"/>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6" name="Freeform 107">
                <a:extLst>
                  <a:ext uri="{FF2B5EF4-FFF2-40B4-BE49-F238E27FC236}">
                    <a16:creationId xmlns:a16="http://schemas.microsoft.com/office/drawing/2014/main" xmlns="" id="{06D82E4F-8251-C1BA-C903-1F6FAF7C6AFC}"/>
                  </a:ext>
                </a:extLst>
              </p:cNvPr>
              <p:cNvSpPr>
                <a:spLocks/>
              </p:cNvSpPr>
              <p:nvPr/>
            </p:nvSpPr>
            <p:spPr bwMode="auto">
              <a:xfrm>
                <a:off x="6249835" y="3065108"/>
                <a:ext cx="24735" cy="33158"/>
              </a:xfrm>
              <a:custGeom>
                <a:avLst/>
                <a:gdLst>
                  <a:gd name="T0" fmla="*/ 0 w 65"/>
                  <a:gd name="T1" fmla="*/ 0 h 84"/>
                  <a:gd name="T2" fmla="*/ 2147483646 w 65"/>
                  <a:gd name="T3" fmla="*/ 2147483646 h 84"/>
                  <a:gd name="T4" fmla="*/ 2147483646 w 65"/>
                  <a:gd name="T5" fmla="*/ 2147483646 h 84"/>
                  <a:gd name="T6" fmla="*/ 2147483646 w 65"/>
                  <a:gd name="T7" fmla="*/ 2147483646 h 84"/>
                  <a:gd name="T8" fmla="*/ 0 60000 65536"/>
                  <a:gd name="T9" fmla="*/ 0 60000 65536"/>
                  <a:gd name="T10" fmla="*/ 0 60000 65536"/>
                  <a:gd name="T11" fmla="*/ 0 60000 65536"/>
                  <a:gd name="T12" fmla="*/ 0 w 65"/>
                  <a:gd name="T13" fmla="*/ 0 h 84"/>
                  <a:gd name="T14" fmla="*/ 65 w 65"/>
                  <a:gd name="T15" fmla="*/ 84 h 84"/>
                </a:gdLst>
                <a:ahLst/>
                <a:cxnLst>
                  <a:cxn ang="T8">
                    <a:pos x="T0" y="T1"/>
                  </a:cxn>
                  <a:cxn ang="T9">
                    <a:pos x="T2" y="T3"/>
                  </a:cxn>
                  <a:cxn ang="T10">
                    <a:pos x="T4" y="T5"/>
                  </a:cxn>
                  <a:cxn ang="T11">
                    <a:pos x="T6" y="T7"/>
                  </a:cxn>
                </a:cxnLst>
                <a:rect l="T12" t="T13" r="T14" b="T15"/>
                <a:pathLst>
                  <a:path w="65" h="84">
                    <a:moveTo>
                      <a:pt x="0" y="0"/>
                    </a:moveTo>
                    <a:lnTo>
                      <a:pt x="7" y="69"/>
                    </a:lnTo>
                    <a:lnTo>
                      <a:pt x="65" y="84"/>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7" name="Freeform 108">
                <a:extLst>
                  <a:ext uri="{FF2B5EF4-FFF2-40B4-BE49-F238E27FC236}">
                    <a16:creationId xmlns:a16="http://schemas.microsoft.com/office/drawing/2014/main" xmlns="" id="{BD9A344F-23FE-5445-E213-D05E2F89673F}"/>
                  </a:ext>
                </a:extLst>
              </p:cNvPr>
              <p:cNvSpPr>
                <a:spLocks/>
              </p:cNvSpPr>
              <p:nvPr/>
            </p:nvSpPr>
            <p:spPr bwMode="auto">
              <a:xfrm>
                <a:off x="5324320" y="3145931"/>
                <a:ext cx="206128" cy="95329"/>
              </a:xfrm>
              <a:custGeom>
                <a:avLst/>
                <a:gdLst>
                  <a:gd name="T0" fmla="*/ 2147483646 w 542"/>
                  <a:gd name="T1" fmla="*/ 2147483646 h 237"/>
                  <a:gd name="T2" fmla="*/ 2147483646 w 542"/>
                  <a:gd name="T3" fmla="*/ 2147483646 h 237"/>
                  <a:gd name="T4" fmla="*/ 2147483646 w 542"/>
                  <a:gd name="T5" fmla="*/ 0 h 237"/>
                  <a:gd name="T6" fmla="*/ 2147483646 w 542"/>
                  <a:gd name="T7" fmla="*/ 2147483646 h 237"/>
                  <a:gd name="T8" fmla="*/ 2147483646 w 542"/>
                  <a:gd name="T9" fmla="*/ 2147483646 h 237"/>
                  <a:gd name="T10" fmla="*/ 2147483646 w 542"/>
                  <a:gd name="T11" fmla="*/ 2147483646 h 237"/>
                  <a:gd name="T12" fmla="*/ 0 w 542"/>
                  <a:gd name="T13" fmla="*/ 2147483646 h 237"/>
                  <a:gd name="T14" fmla="*/ 2147483646 w 542"/>
                  <a:gd name="T15" fmla="*/ 2147483646 h 237"/>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7"/>
                  <a:gd name="T26" fmla="*/ 542 w 542"/>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7">
                    <a:moveTo>
                      <a:pt x="18" y="122"/>
                    </a:moveTo>
                    <a:lnTo>
                      <a:pt x="125" y="13"/>
                    </a:lnTo>
                    <a:lnTo>
                      <a:pt x="257" y="0"/>
                    </a:lnTo>
                    <a:lnTo>
                      <a:pt x="542" y="90"/>
                    </a:lnTo>
                    <a:lnTo>
                      <a:pt x="385" y="102"/>
                    </a:lnTo>
                    <a:lnTo>
                      <a:pt x="280" y="237"/>
                    </a:lnTo>
                    <a:lnTo>
                      <a:pt x="0" y="132"/>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138" name="Line 109">
                <a:extLst>
                  <a:ext uri="{FF2B5EF4-FFF2-40B4-BE49-F238E27FC236}">
                    <a16:creationId xmlns:a16="http://schemas.microsoft.com/office/drawing/2014/main" xmlns="" id="{022F5A8B-3B9F-0F5E-4786-8541C43BB991}"/>
                  </a:ext>
                </a:extLst>
              </p:cNvPr>
              <p:cNvSpPr>
                <a:spLocks noChangeShapeType="1"/>
              </p:cNvSpPr>
              <p:nvPr/>
            </p:nvSpPr>
            <p:spPr bwMode="auto">
              <a:xfrm>
                <a:off x="5386159" y="3154220"/>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 name="Freeform 110">
                <a:extLst>
                  <a:ext uri="{FF2B5EF4-FFF2-40B4-BE49-F238E27FC236}">
                    <a16:creationId xmlns:a16="http://schemas.microsoft.com/office/drawing/2014/main" xmlns="" id="{781D9CF9-BDAC-4C8B-3C41-75ADD3753D1D}"/>
                  </a:ext>
                </a:extLst>
              </p:cNvPr>
              <p:cNvSpPr>
                <a:spLocks/>
              </p:cNvSpPr>
              <p:nvPr/>
            </p:nvSpPr>
            <p:spPr bwMode="auto">
              <a:xfrm>
                <a:off x="5336688" y="3208102"/>
                <a:ext cx="103064" cy="101545"/>
              </a:xfrm>
              <a:custGeom>
                <a:avLst/>
                <a:gdLst>
                  <a:gd name="T0" fmla="*/ 0 w 272"/>
                  <a:gd name="T1" fmla="*/ 0 h 251"/>
                  <a:gd name="T2" fmla="*/ 0 w 272"/>
                  <a:gd name="T3" fmla="*/ 2147483646 h 251"/>
                  <a:gd name="T4" fmla="*/ 2147483646 w 272"/>
                  <a:gd name="T5" fmla="*/ 2147483646 h 251"/>
                  <a:gd name="T6" fmla="*/ 2147483646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0" y="0"/>
                    </a:moveTo>
                    <a:lnTo>
                      <a:pt x="0" y="152"/>
                    </a:lnTo>
                    <a:lnTo>
                      <a:pt x="272" y="251"/>
                    </a:lnTo>
                    <a:lnTo>
                      <a:pt x="272"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0" name="Freeform 111">
                <a:extLst>
                  <a:ext uri="{FF2B5EF4-FFF2-40B4-BE49-F238E27FC236}">
                    <a16:creationId xmlns:a16="http://schemas.microsoft.com/office/drawing/2014/main" xmlns="" id="{F0F1453D-80DA-5F0E-CC09-E21FF19E8021}"/>
                  </a:ext>
                </a:extLst>
              </p:cNvPr>
              <p:cNvSpPr>
                <a:spLocks/>
              </p:cNvSpPr>
              <p:nvPr/>
            </p:nvSpPr>
            <p:spPr bwMode="auto">
              <a:xfrm>
                <a:off x="5441814" y="3185305"/>
                <a:ext cx="65961" cy="126415"/>
              </a:xfrm>
              <a:custGeom>
                <a:avLst/>
                <a:gdLst>
                  <a:gd name="T0" fmla="*/ 0 w 177"/>
                  <a:gd name="T1" fmla="*/ 2147483646 h 315"/>
                  <a:gd name="T2" fmla="*/ 2147483646 w 177"/>
                  <a:gd name="T3" fmla="*/ 2147483646 h 315"/>
                  <a:gd name="T4" fmla="*/ 2147483646 w 177"/>
                  <a:gd name="T5" fmla="*/ 0 h 315"/>
                  <a:gd name="T6" fmla="*/ 0 60000 65536"/>
                  <a:gd name="T7" fmla="*/ 0 60000 65536"/>
                  <a:gd name="T8" fmla="*/ 0 60000 65536"/>
                  <a:gd name="T9" fmla="*/ 0 w 177"/>
                  <a:gd name="T10" fmla="*/ 0 h 315"/>
                  <a:gd name="T11" fmla="*/ 177 w 177"/>
                  <a:gd name="T12" fmla="*/ 315 h 315"/>
                </a:gdLst>
                <a:ahLst/>
                <a:cxnLst>
                  <a:cxn ang="T6">
                    <a:pos x="T0" y="T1"/>
                  </a:cxn>
                  <a:cxn ang="T7">
                    <a:pos x="T2" y="T3"/>
                  </a:cxn>
                  <a:cxn ang="T8">
                    <a:pos x="T4" y="T5"/>
                  </a:cxn>
                </a:cxnLst>
                <a:rect l="T9" t="T10" r="T11" b="T12"/>
                <a:pathLst>
                  <a:path w="177" h="315">
                    <a:moveTo>
                      <a:pt x="0" y="315"/>
                    </a:moveTo>
                    <a:lnTo>
                      <a:pt x="177" y="203"/>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 name="Freeform 112">
                <a:extLst>
                  <a:ext uri="{FF2B5EF4-FFF2-40B4-BE49-F238E27FC236}">
                    <a16:creationId xmlns:a16="http://schemas.microsoft.com/office/drawing/2014/main" xmlns="" id="{94AE1FEB-853B-C5A6-0AEF-E02D54B70381}"/>
                  </a:ext>
                </a:extLst>
              </p:cNvPr>
              <p:cNvSpPr>
                <a:spLocks/>
              </p:cNvSpPr>
              <p:nvPr/>
            </p:nvSpPr>
            <p:spPr bwMode="auto">
              <a:xfrm>
                <a:off x="5534571" y="3145931"/>
                <a:ext cx="206128" cy="97401"/>
              </a:xfrm>
              <a:custGeom>
                <a:avLst/>
                <a:gdLst>
                  <a:gd name="T0" fmla="*/ 2147483646 w 543"/>
                  <a:gd name="T1" fmla="*/ 2147483646 h 238"/>
                  <a:gd name="T2" fmla="*/ 2147483646 w 543"/>
                  <a:gd name="T3" fmla="*/ 2147483646 h 238"/>
                  <a:gd name="T4" fmla="*/ 2147483646 w 543"/>
                  <a:gd name="T5" fmla="*/ 0 h 238"/>
                  <a:gd name="T6" fmla="*/ 0 w 543"/>
                  <a:gd name="T7" fmla="*/ 2147483646 h 238"/>
                  <a:gd name="T8" fmla="*/ 2147483646 w 543"/>
                  <a:gd name="T9" fmla="*/ 2147483646 h 238"/>
                  <a:gd name="T10" fmla="*/ 2147483646 w 543"/>
                  <a:gd name="T11" fmla="*/ 2147483646 h 238"/>
                  <a:gd name="T12" fmla="*/ 2147483646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523" y="122"/>
                    </a:moveTo>
                    <a:lnTo>
                      <a:pt x="417" y="13"/>
                    </a:lnTo>
                    <a:lnTo>
                      <a:pt x="284" y="0"/>
                    </a:lnTo>
                    <a:lnTo>
                      <a:pt x="0" y="90"/>
                    </a:lnTo>
                    <a:lnTo>
                      <a:pt x="155" y="102"/>
                    </a:lnTo>
                    <a:lnTo>
                      <a:pt x="262" y="238"/>
                    </a:lnTo>
                    <a:lnTo>
                      <a:pt x="543" y="133"/>
                    </a:lnTo>
                    <a:lnTo>
                      <a:pt x="523" y="122"/>
                    </a:lnTo>
                    <a:close/>
                  </a:path>
                </a:pathLst>
              </a:custGeom>
              <a:solidFill>
                <a:srgbClr val="EAD5FF"/>
              </a:solidFill>
              <a:ln w="3175">
                <a:solidFill>
                  <a:srgbClr val="000000"/>
                </a:solidFill>
                <a:round/>
                <a:headEnd/>
                <a:tailEnd/>
              </a:ln>
            </p:spPr>
            <p:txBody>
              <a:bodyPr/>
              <a:lstStyle/>
              <a:p>
                <a:endParaRPr lang="ja-JP" altLang="en-US"/>
              </a:p>
            </p:txBody>
          </p:sp>
          <p:sp>
            <p:nvSpPr>
              <p:cNvPr id="142" name="Line 113">
                <a:extLst>
                  <a:ext uri="{FF2B5EF4-FFF2-40B4-BE49-F238E27FC236}">
                    <a16:creationId xmlns:a16="http://schemas.microsoft.com/office/drawing/2014/main" xmlns="" id="{C120BCDF-9EBC-5A60-A33C-0D632D031EB1}"/>
                  </a:ext>
                </a:extLst>
              </p:cNvPr>
              <p:cNvSpPr>
                <a:spLocks noChangeShapeType="1"/>
              </p:cNvSpPr>
              <p:nvPr/>
            </p:nvSpPr>
            <p:spPr bwMode="auto">
              <a:xfrm flipH="1">
                <a:off x="5596409" y="3154220"/>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 name="Freeform 114">
                <a:extLst>
                  <a:ext uri="{FF2B5EF4-FFF2-40B4-BE49-F238E27FC236}">
                    <a16:creationId xmlns:a16="http://schemas.microsoft.com/office/drawing/2014/main" xmlns="" id="{8F88F2AE-1D5D-718F-0A02-1CABCA996E2B}"/>
                  </a:ext>
                </a:extLst>
              </p:cNvPr>
              <p:cNvSpPr>
                <a:spLocks/>
              </p:cNvSpPr>
              <p:nvPr/>
            </p:nvSpPr>
            <p:spPr bwMode="auto">
              <a:xfrm>
                <a:off x="5625267" y="3208102"/>
                <a:ext cx="103064" cy="101545"/>
              </a:xfrm>
              <a:custGeom>
                <a:avLst/>
                <a:gdLst>
                  <a:gd name="T0" fmla="*/ 2147483646 w 272"/>
                  <a:gd name="T1" fmla="*/ 0 h 251"/>
                  <a:gd name="T2" fmla="*/ 2147483646 w 272"/>
                  <a:gd name="T3" fmla="*/ 2147483646 h 251"/>
                  <a:gd name="T4" fmla="*/ 0 w 272"/>
                  <a:gd name="T5" fmla="*/ 2147483646 h 251"/>
                  <a:gd name="T6" fmla="*/ 0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272" y="0"/>
                    </a:moveTo>
                    <a:lnTo>
                      <a:pt x="272" y="152"/>
                    </a:lnTo>
                    <a:lnTo>
                      <a:pt x="0" y="251"/>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4" name="Freeform 115">
                <a:extLst>
                  <a:ext uri="{FF2B5EF4-FFF2-40B4-BE49-F238E27FC236}">
                    <a16:creationId xmlns:a16="http://schemas.microsoft.com/office/drawing/2014/main" xmlns="" id="{23BDECF6-E1DA-C90D-36A7-D74FA34849B6}"/>
                  </a:ext>
                </a:extLst>
              </p:cNvPr>
              <p:cNvSpPr>
                <a:spLocks/>
              </p:cNvSpPr>
              <p:nvPr/>
            </p:nvSpPr>
            <p:spPr bwMode="auto">
              <a:xfrm>
                <a:off x="5555184" y="3185305"/>
                <a:ext cx="68023" cy="126415"/>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3"/>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5" name="Freeform 116">
                <a:extLst>
                  <a:ext uri="{FF2B5EF4-FFF2-40B4-BE49-F238E27FC236}">
                    <a16:creationId xmlns:a16="http://schemas.microsoft.com/office/drawing/2014/main" xmlns="" id="{7BAB1AAB-9A6B-69FE-A168-D4B4F2741B1D}"/>
                  </a:ext>
                </a:extLst>
              </p:cNvPr>
              <p:cNvSpPr>
                <a:spLocks/>
              </p:cNvSpPr>
              <p:nvPr/>
            </p:nvSpPr>
            <p:spPr bwMode="auto">
              <a:xfrm>
                <a:off x="5823150" y="3071326"/>
                <a:ext cx="206128" cy="95329"/>
              </a:xfrm>
              <a:custGeom>
                <a:avLst/>
                <a:gdLst>
                  <a:gd name="T0" fmla="*/ 2147483646 w 543"/>
                  <a:gd name="T1" fmla="*/ 2147483646 h 238"/>
                  <a:gd name="T2" fmla="*/ 2147483646 w 543"/>
                  <a:gd name="T3" fmla="*/ 2147483646 h 238"/>
                  <a:gd name="T4" fmla="*/ 2147483646 w 543"/>
                  <a:gd name="T5" fmla="*/ 0 h 238"/>
                  <a:gd name="T6" fmla="*/ 2147483646 w 543"/>
                  <a:gd name="T7" fmla="*/ 2147483646 h 238"/>
                  <a:gd name="T8" fmla="*/ 2147483646 w 543"/>
                  <a:gd name="T9" fmla="*/ 2147483646 h 238"/>
                  <a:gd name="T10" fmla="*/ 2147483646 w 543"/>
                  <a:gd name="T11" fmla="*/ 2147483646 h 238"/>
                  <a:gd name="T12" fmla="*/ 0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20" y="123"/>
                    </a:moveTo>
                    <a:lnTo>
                      <a:pt x="127" y="15"/>
                    </a:lnTo>
                    <a:lnTo>
                      <a:pt x="259" y="0"/>
                    </a:lnTo>
                    <a:lnTo>
                      <a:pt x="543" y="92"/>
                    </a:lnTo>
                    <a:lnTo>
                      <a:pt x="387" y="102"/>
                    </a:lnTo>
                    <a:lnTo>
                      <a:pt x="282" y="238"/>
                    </a:lnTo>
                    <a:lnTo>
                      <a:pt x="0" y="133"/>
                    </a:lnTo>
                    <a:lnTo>
                      <a:pt x="20" y="123"/>
                    </a:lnTo>
                    <a:close/>
                  </a:path>
                </a:pathLst>
              </a:custGeom>
              <a:solidFill>
                <a:srgbClr val="E6FFCD"/>
              </a:solidFill>
              <a:ln w="3175">
                <a:solidFill>
                  <a:srgbClr val="000000"/>
                </a:solidFill>
                <a:round/>
                <a:headEnd/>
                <a:tailEnd/>
              </a:ln>
            </p:spPr>
            <p:txBody>
              <a:bodyPr/>
              <a:lstStyle/>
              <a:p>
                <a:endParaRPr lang="ja-JP" altLang="en-US"/>
              </a:p>
            </p:txBody>
          </p:sp>
          <p:sp>
            <p:nvSpPr>
              <p:cNvPr id="146" name="Line 117">
                <a:extLst>
                  <a:ext uri="{FF2B5EF4-FFF2-40B4-BE49-F238E27FC236}">
                    <a16:creationId xmlns:a16="http://schemas.microsoft.com/office/drawing/2014/main" xmlns="" id="{5E98AED2-1204-AE21-73D6-3EA036210A12}"/>
                  </a:ext>
                </a:extLst>
              </p:cNvPr>
              <p:cNvSpPr>
                <a:spLocks noChangeShapeType="1"/>
              </p:cNvSpPr>
              <p:nvPr/>
            </p:nvSpPr>
            <p:spPr bwMode="auto">
              <a:xfrm>
                <a:off x="5882927" y="3079615"/>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7" name="Freeform 118">
                <a:extLst>
                  <a:ext uri="{FF2B5EF4-FFF2-40B4-BE49-F238E27FC236}">
                    <a16:creationId xmlns:a16="http://schemas.microsoft.com/office/drawing/2014/main" xmlns="" id="{385220D8-59C1-71E4-F531-5149632FFBF6}"/>
                  </a:ext>
                </a:extLst>
              </p:cNvPr>
              <p:cNvSpPr>
                <a:spLocks/>
              </p:cNvSpPr>
              <p:nvPr/>
            </p:nvSpPr>
            <p:spPr bwMode="auto">
              <a:xfrm>
                <a:off x="5835517" y="3133497"/>
                <a:ext cx="103064" cy="99474"/>
              </a:xfrm>
              <a:custGeom>
                <a:avLst/>
                <a:gdLst>
                  <a:gd name="T0" fmla="*/ 0 w 272"/>
                  <a:gd name="T1" fmla="*/ 0 h 249"/>
                  <a:gd name="T2" fmla="*/ 0 w 272"/>
                  <a:gd name="T3" fmla="*/ 2147483646 h 249"/>
                  <a:gd name="T4" fmla="*/ 2147483646 w 272"/>
                  <a:gd name="T5" fmla="*/ 2147483646 h 249"/>
                  <a:gd name="T6" fmla="*/ 2147483646 w 272"/>
                  <a:gd name="T7" fmla="*/ 2147483646 h 249"/>
                  <a:gd name="T8" fmla="*/ 0 60000 65536"/>
                  <a:gd name="T9" fmla="*/ 0 60000 65536"/>
                  <a:gd name="T10" fmla="*/ 0 60000 65536"/>
                  <a:gd name="T11" fmla="*/ 0 60000 65536"/>
                  <a:gd name="T12" fmla="*/ 0 w 272"/>
                  <a:gd name="T13" fmla="*/ 0 h 249"/>
                  <a:gd name="T14" fmla="*/ 272 w 272"/>
                  <a:gd name="T15" fmla="*/ 249 h 249"/>
                </a:gdLst>
                <a:ahLst/>
                <a:cxnLst>
                  <a:cxn ang="T8">
                    <a:pos x="T0" y="T1"/>
                  </a:cxn>
                  <a:cxn ang="T9">
                    <a:pos x="T2" y="T3"/>
                  </a:cxn>
                  <a:cxn ang="T10">
                    <a:pos x="T4" y="T5"/>
                  </a:cxn>
                  <a:cxn ang="T11">
                    <a:pos x="T6" y="T7"/>
                  </a:cxn>
                </a:cxnLst>
                <a:rect l="T12" t="T13" r="T14" b="T15"/>
                <a:pathLst>
                  <a:path w="272" h="249">
                    <a:moveTo>
                      <a:pt x="0" y="0"/>
                    </a:moveTo>
                    <a:lnTo>
                      <a:pt x="0" y="152"/>
                    </a:lnTo>
                    <a:lnTo>
                      <a:pt x="272" y="249"/>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8" name="Freeform 119">
                <a:extLst>
                  <a:ext uri="{FF2B5EF4-FFF2-40B4-BE49-F238E27FC236}">
                    <a16:creationId xmlns:a16="http://schemas.microsoft.com/office/drawing/2014/main" xmlns="" id="{FA7AE3F8-02F8-2461-0C48-4356DEFD3494}"/>
                  </a:ext>
                </a:extLst>
              </p:cNvPr>
              <p:cNvSpPr>
                <a:spLocks/>
              </p:cNvSpPr>
              <p:nvPr/>
            </p:nvSpPr>
            <p:spPr bwMode="auto">
              <a:xfrm>
                <a:off x="5940643" y="3108628"/>
                <a:ext cx="65961" cy="128487"/>
              </a:xfrm>
              <a:custGeom>
                <a:avLst/>
                <a:gdLst>
                  <a:gd name="T0" fmla="*/ 0 w 177"/>
                  <a:gd name="T1" fmla="*/ 2147483646 h 317"/>
                  <a:gd name="T2" fmla="*/ 2147483646 w 177"/>
                  <a:gd name="T3" fmla="*/ 2147483646 h 317"/>
                  <a:gd name="T4" fmla="*/ 2147483646 w 177"/>
                  <a:gd name="T5" fmla="*/ 0 h 317"/>
                  <a:gd name="T6" fmla="*/ 0 60000 65536"/>
                  <a:gd name="T7" fmla="*/ 0 60000 65536"/>
                  <a:gd name="T8" fmla="*/ 0 60000 65536"/>
                  <a:gd name="T9" fmla="*/ 0 w 177"/>
                  <a:gd name="T10" fmla="*/ 0 h 317"/>
                  <a:gd name="T11" fmla="*/ 177 w 177"/>
                  <a:gd name="T12" fmla="*/ 317 h 317"/>
                </a:gdLst>
                <a:ahLst/>
                <a:cxnLst>
                  <a:cxn ang="T6">
                    <a:pos x="T0" y="T1"/>
                  </a:cxn>
                  <a:cxn ang="T7">
                    <a:pos x="T2" y="T3"/>
                  </a:cxn>
                  <a:cxn ang="T8">
                    <a:pos x="T4" y="T5"/>
                  </a:cxn>
                </a:cxnLst>
                <a:rect l="T9" t="T10" r="T11" b="T12"/>
                <a:pathLst>
                  <a:path w="177" h="317">
                    <a:moveTo>
                      <a:pt x="0" y="317"/>
                    </a:moveTo>
                    <a:lnTo>
                      <a:pt x="177" y="205"/>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9" name="Freeform 120">
                <a:extLst>
                  <a:ext uri="{FF2B5EF4-FFF2-40B4-BE49-F238E27FC236}">
                    <a16:creationId xmlns:a16="http://schemas.microsoft.com/office/drawing/2014/main" xmlns="" id="{E42EF494-431F-5471-6CE7-51E7031049DD}"/>
                  </a:ext>
                </a:extLst>
              </p:cNvPr>
              <p:cNvSpPr>
                <a:spLocks/>
              </p:cNvSpPr>
              <p:nvPr/>
            </p:nvSpPr>
            <p:spPr bwMode="auto">
              <a:xfrm>
                <a:off x="5961256" y="2880668"/>
                <a:ext cx="206128" cy="97401"/>
              </a:xfrm>
              <a:custGeom>
                <a:avLst/>
                <a:gdLst>
                  <a:gd name="T0" fmla="*/ 2147483646 w 542"/>
                  <a:gd name="T1" fmla="*/ 2147483646 h 238"/>
                  <a:gd name="T2" fmla="*/ 2147483646 w 542"/>
                  <a:gd name="T3" fmla="*/ 2147483646 h 238"/>
                  <a:gd name="T4" fmla="*/ 2147483646 w 542"/>
                  <a:gd name="T5" fmla="*/ 0 h 238"/>
                  <a:gd name="T6" fmla="*/ 2147483646 w 542"/>
                  <a:gd name="T7" fmla="*/ 2147483646 h 238"/>
                  <a:gd name="T8" fmla="*/ 2147483646 w 542"/>
                  <a:gd name="T9" fmla="*/ 2147483646 h 238"/>
                  <a:gd name="T10" fmla="*/ 2147483646 w 542"/>
                  <a:gd name="T11" fmla="*/ 2147483646 h 238"/>
                  <a:gd name="T12" fmla="*/ 0 w 542"/>
                  <a:gd name="T13" fmla="*/ 2147483646 h 238"/>
                  <a:gd name="T14" fmla="*/ 2147483646 w 542"/>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8"/>
                  <a:gd name="T26" fmla="*/ 542 w 542"/>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8">
                    <a:moveTo>
                      <a:pt x="18" y="123"/>
                    </a:moveTo>
                    <a:lnTo>
                      <a:pt x="125" y="15"/>
                    </a:lnTo>
                    <a:lnTo>
                      <a:pt x="257" y="0"/>
                    </a:lnTo>
                    <a:lnTo>
                      <a:pt x="542" y="91"/>
                    </a:lnTo>
                    <a:lnTo>
                      <a:pt x="387" y="101"/>
                    </a:lnTo>
                    <a:lnTo>
                      <a:pt x="280" y="238"/>
                    </a:lnTo>
                    <a:lnTo>
                      <a:pt x="0" y="133"/>
                    </a:lnTo>
                    <a:lnTo>
                      <a:pt x="18" y="123"/>
                    </a:lnTo>
                    <a:close/>
                  </a:path>
                </a:pathLst>
              </a:custGeom>
              <a:solidFill>
                <a:srgbClr val="FFFF99"/>
              </a:solidFill>
              <a:ln w="3175">
                <a:solidFill>
                  <a:srgbClr val="000000"/>
                </a:solidFill>
                <a:round/>
                <a:headEnd/>
                <a:tailEnd/>
              </a:ln>
            </p:spPr>
            <p:txBody>
              <a:bodyPr/>
              <a:lstStyle/>
              <a:p>
                <a:endParaRPr lang="ja-JP" altLang="en-US"/>
              </a:p>
            </p:txBody>
          </p:sp>
          <p:sp>
            <p:nvSpPr>
              <p:cNvPr id="150" name="Line 121">
                <a:extLst>
                  <a:ext uri="{FF2B5EF4-FFF2-40B4-BE49-F238E27FC236}">
                    <a16:creationId xmlns:a16="http://schemas.microsoft.com/office/drawing/2014/main" xmlns="" id="{D85BA39C-53E1-251F-B980-4F56E04A71EE}"/>
                  </a:ext>
                </a:extLst>
              </p:cNvPr>
              <p:cNvSpPr>
                <a:spLocks noChangeShapeType="1"/>
              </p:cNvSpPr>
              <p:nvPr/>
            </p:nvSpPr>
            <p:spPr bwMode="auto">
              <a:xfrm>
                <a:off x="6021032" y="2888957"/>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1" name="Freeform 122">
                <a:extLst>
                  <a:ext uri="{FF2B5EF4-FFF2-40B4-BE49-F238E27FC236}">
                    <a16:creationId xmlns:a16="http://schemas.microsoft.com/office/drawing/2014/main" xmlns="" id="{57F7FF2E-3F97-95F5-853C-0C95F412167C}"/>
                  </a:ext>
                </a:extLst>
              </p:cNvPr>
              <p:cNvSpPr>
                <a:spLocks/>
              </p:cNvSpPr>
              <p:nvPr/>
            </p:nvSpPr>
            <p:spPr bwMode="auto">
              <a:xfrm>
                <a:off x="5973624" y="2944910"/>
                <a:ext cx="103064" cy="99474"/>
              </a:xfrm>
              <a:custGeom>
                <a:avLst/>
                <a:gdLst>
                  <a:gd name="T0" fmla="*/ 0 w 272"/>
                  <a:gd name="T1" fmla="*/ 0 h 248"/>
                  <a:gd name="T2" fmla="*/ 0 w 272"/>
                  <a:gd name="T3" fmla="*/ 2147483646 h 248"/>
                  <a:gd name="T4" fmla="*/ 2147483646 w 272"/>
                  <a:gd name="T5" fmla="*/ 2147483646 h 248"/>
                  <a:gd name="T6" fmla="*/ 2147483646 w 272"/>
                  <a:gd name="T7" fmla="*/ 2147483646 h 248"/>
                  <a:gd name="T8" fmla="*/ 0 60000 65536"/>
                  <a:gd name="T9" fmla="*/ 0 60000 65536"/>
                  <a:gd name="T10" fmla="*/ 0 60000 65536"/>
                  <a:gd name="T11" fmla="*/ 0 60000 65536"/>
                  <a:gd name="T12" fmla="*/ 0 w 272"/>
                  <a:gd name="T13" fmla="*/ 0 h 248"/>
                  <a:gd name="T14" fmla="*/ 272 w 272"/>
                  <a:gd name="T15" fmla="*/ 248 h 248"/>
                </a:gdLst>
                <a:ahLst/>
                <a:cxnLst>
                  <a:cxn ang="T8">
                    <a:pos x="T0" y="T1"/>
                  </a:cxn>
                  <a:cxn ang="T9">
                    <a:pos x="T2" y="T3"/>
                  </a:cxn>
                  <a:cxn ang="T10">
                    <a:pos x="T4" y="T5"/>
                  </a:cxn>
                  <a:cxn ang="T11">
                    <a:pos x="T6" y="T7"/>
                  </a:cxn>
                </a:cxnLst>
                <a:rect l="T12" t="T13" r="T14" b="T15"/>
                <a:pathLst>
                  <a:path w="272" h="248">
                    <a:moveTo>
                      <a:pt x="0" y="0"/>
                    </a:moveTo>
                    <a:lnTo>
                      <a:pt x="0" y="152"/>
                    </a:lnTo>
                    <a:lnTo>
                      <a:pt x="272" y="248"/>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2" name="Freeform 123">
                <a:extLst>
                  <a:ext uri="{FF2B5EF4-FFF2-40B4-BE49-F238E27FC236}">
                    <a16:creationId xmlns:a16="http://schemas.microsoft.com/office/drawing/2014/main" xmlns="" id="{64AA305A-AAC4-5ADF-2E7E-0162827A067A}"/>
                  </a:ext>
                </a:extLst>
              </p:cNvPr>
              <p:cNvSpPr>
                <a:spLocks/>
              </p:cNvSpPr>
              <p:nvPr/>
            </p:nvSpPr>
            <p:spPr bwMode="auto">
              <a:xfrm>
                <a:off x="6078748" y="2920042"/>
                <a:ext cx="68023" cy="128487"/>
              </a:xfrm>
              <a:custGeom>
                <a:avLst/>
                <a:gdLst>
                  <a:gd name="T0" fmla="*/ 0 w 178"/>
                  <a:gd name="T1" fmla="*/ 2147483646 h 317"/>
                  <a:gd name="T2" fmla="*/ 2147483646 w 178"/>
                  <a:gd name="T3" fmla="*/ 2147483646 h 317"/>
                  <a:gd name="T4" fmla="*/ 2147483646 w 178"/>
                  <a:gd name="T5" fmla="*/ 0 h 317"/>
                  <a:gd name="T6" fmla="*/ 0 60000 65536"/>
                  <a:gd name="T7" fmla="*/ 0 60000 65536"/>
                  <a:gd name="T8" fmla="*/ 0 60000 65536"/>
                  <a:gd name="T9" fmla="*/ 0 w 178"/>
                  <a:gd name="T10" fmla="*/ 0 h 317"/>
                  <a:gd name="T11" fmla="*/ 178 w 178"/>
                  <a:gd name="T12" fmla="*/ 317 h 317"/>
                </a:gdLst>
                <a:ahLst/>
                <a:cxnLst>
                  <a:cxn ang="T6">
                    <a:pos x="T0" y="T1"/>
                  </a:cxn>
                  <a:cxn ang="T7">
                    <a:pos x="T2" y="T3"/>
                  </a:cxn>
                  <a:cxn ang="T8">
                    <a:pos x="T4" y="T5"/>
                  </a:cxn>
                </a:cxnLst>
                <a:rect l="T9" t="T10" r="T11" b="T12"/>
                <a:pathLst>
                  <a:path w="178" h="317">
                    <a:moveTo>
                      <a:pt x="0" y="317"/>
                    </a:moveTo>
                    <a:lnTo>
                      <a:pt x="178" y="205"/>
                    </a:lnTo>
                    <a:lnTo>
                      <a:pt x="178"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3" name="Freeform 124">
                <a:extLst>
                  <a:ext uri="{FF2B5EF4-FFF2-40B4-BE49-F238E27FC236}">
                    <a16:creationId xmlns:a16="http://schemas.microsoft.com/office/drawing/2014/main" xmlns="" id="{F9D59B91-EE31-6353-4083-8C2C8C01BC57}"/>
                  </a:ext>
                </a:extLst>
              </p:cNvPr>
              <p:cNvSpPr>
                <a:spLocks/>
              </p:cNvSpPr>
              <p:nvPr/>
            </p:nvSpPr>
            <p:spPr bwMode="auto">
              <a:xfrm>
                <a:off x="5431507" y="2830931"/>
                <a:ext cx="206128" cy="95329"/>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154" name="Line 125">
                <a:extLst>
                  <a:ext uri="{FF2B5EF4-FFF2-40B4-BE49-F238E27FC236}">
                    <a16:creationId xmlns:a16="http://schemas.microsoft.com/office/drawing/2014/main" xmlns="" id="{D37B2156-575C-597A-5DC1-27092B426FA6}"/>
                  </a:ext>
                </a:extLst>
              </p:cNvPr>
              <p:cNvSpPr>
                <a:spLocks noChangeShapeType="1"/>
              </p:cNvSpPr>
              <p:nvPr/>
            </p:nvSpPr>
            <p:spPr bwMode="auto">
              <a:xfrm>
                <a:off x="5493345" y="2839220"/>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5" name="Freeform 126">
                <a:extLst>
                  <a:ext uri="{FF2B5EF4-FFF2-40B4-BE49-F238E27FC236}">
                    <a16:creationId xmlns:a16="http://schemas.microsoft.com/office/drawing/2014/main" xmlns="" id="{3584A8DC-3199-EE23-0D6B-7F0459AF2C55}"/>
                  </a:ext>
                </a:extLst>
              </p:cNvPr>
              <p:cNvSpPr>
                <a:spLocks/>
              </p:cNvSpPr>
              <p:nvPr/>
            </p:nvSpPr>
            <p:spPr bwMode="auto">
              <a:xfrm>
                <a:off x="5443875" y="2893102"/>
                <a:ext cx="103064" cy="101545"/>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6" name="Freeform 127">
                <a:extLst>
                  <a:ext uri="{FF2B5EF4-FFF2-40B4-BE49-F238E27FC236}">
                    <a16:creationId xmlns:a16="http://schemas.microsoft.com/office/drawing/2014/main" xmlns="" id="{7AC3410E-5CCD-56E9-B39C-2E2E114FD8A3}"/>
                  </a:ext>
                </a:extLst>
              </p:cNvPr>
              <p:cNvSpPr>
                <a:spLocks/>
              </p:cNvSpPr>
              <p:nvPr/>
            </p:nvSpPr>
            <p:spPr bwMode="auto">
              <a:xfrm>
                <a:off x="5549000" y="2868233"/>
                <a:ext cx="68022" cy="128487"/>
              </a:xfrm>
              <a:custGeom>
                <a:avLst/>
                <a:gdLst>
                  <a:gd name="T0" fmla="*/ 0 w 179"/>
                  <a:gd name="T1" fmla="*/ 2147483646 h 318"/>
                  <a:gd name="T2" fmla="*/ 2147483646 w 179"/>
                  <a:gd name="T3" fmla="*/ 2147483646 h 318"/>
                  <a:gd name="T4" fmla="*/ 2147483646 w 179"/>
                  <a:gd name="T5" fmla="*/ 0 h 318"/>
                  <a:gd name="T6" fmla="*/ 0 60000 65536"/>
                  <a:gd name="T7" fmla="*/ 0 60000 65536"/>
                  <a:gd name="T8" fmla="*/ 0 60000 65536"/>
                  <a:gd name="T9" fmla="*/ 0 w 179"/>
                  <a:gd name="T10" fmla="*/ 0 h 318"/>
                  <a:gd name="T11" fmla="*/ 179 w 179"/>
                  <a:gd name="T12" fmla="*/ 318 h 318"/>
                </a:gdLst>
                <a:ahLst/>
                <a:cxnLst>
                  <a:cxn ang="T6">
                    <a:pos x="T0" y="T1"/>
                  </a:cxn>
                  <a:cxn ang="T7">
                    <a:pos x="T2" y="T3"/>
                  </a:cxn>
                  <a:cxn ang="T8">
                    <a:pos x="T4" y="T5"/>
                  </a:cxn>
                </a:cxnLst>
                <a:rect l="T9" t="T10" r="T11" b="T12"/>
                <a:pathLst>
                  <a:path w="179" h="318">
                    <a:moveTo>
                      <a:pt x="0" y="318"/>
                    </a:moveTo>
                    <a:lnTo>
                      <a:pt x="179" y="204"/>
                    </a:lnTo>
                    <a:lnTo>
                      <a:pt x="17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7" name="Freeform 128">
                <a:extLst>
                  <a:ext uri="{FF2B5EF4-FFF2-40B4-BE49-F238E27FC236}">
                    <a16:creationId xmlns:a16="http://schemas.microsoft.com/office/drawing/2014/main" xmlns="" id="{D48DFFED-B1A4-E3F6-D689-B0466661A29F}"/>
                  </a:ext>
                </a:extLst>
              </p:cNvPr>
              <p:cNvSpPr>
                <a:spLocks/>
              </p:cNvSpPr>
              <p:nvPr/>
            </p:nvSpPr>
            <p:spPr bwMode="auto">
              <a:xfrm>
                <a:off x="6004542" y="3162510"/>
                <a:ext cx="206128" cy="95329"/>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DDEE"/>
              </a:solidFill>
              <a:ln w="3175">
                <a:solidFill>
                  <a:srgbClr val="000000"/>
                </a:solidFill>
                <a:round/>
                <a:headEnd/>
                <a:tailEnd/>
              </a:ln>
            </p:spPr>
            <p:txBody>
              <a:bodyPr/>
              <a:lstStyle/>
              <a:p>
                <a:endParaRPr lang="ja-JP" altLang="en-US"/>
              </a:p>
            </p:txBody>
          </p:sp>
          <p:sp>
            <p:nvSpPr>
              <p:cNvPr id="158" name="Line 129">
                <a:extLst>
                  <a:ext uri="{FF2B5EF4-FFF2-40B4-BE49-F238E27FC236}">
                    <a16:creationId xmlns:a16="http://schemas.microsoft.com/office/drawing/2014/main" xmlns="" id="{001AA81E-0203-D742-CB9F-7C1648420A4A}"/>
                  </a:ext>
                </a:extLst>
              </p:cNvPr>
              <p:cNvSpPr>
                <a:spLocks noChangeShapeType="1"/>
              </p:cNvSpPr>
              <p:nvPr/>
            </p:nvSpPr>
            <p:spPr bwMode="auto">
              <a:xfrm flipH="1">
                <a:off x="6066380" y="3168726"/>
                <a:ext cx="84513" cy="3315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9" name="Freeform 130">
                <a:extLst>
                  <a:ext uri="{FF2B5EF4-FFF2-40B4-BE49-F238E27FC236}">
                    <a16:creationId xmlns:a16="http://schemas.microsoft.com/office/drawing/2014/main" xmlns="" id="{D0A4E462-A151-4573-C1FF-416FC339F7C6}"/>
                  </a:ext>
                </a:extLst>
              </p:cNvPr>
              <p:cNvSpPr>
                <a:spLocks/>
              </p:cNvSpPr>
              <p:nvPr/>
            </p:nvSpPr>
            <p:spPr bwMode="auto">
              <a:xfrm>
                <a:off x="6095238" y="3224681"/>
                <a:ext cx="105126" cy="99474"/>
              </a:xfrm>
              <a:custGeom>
                <a:avLst/>
                <a:gdLst>
                  <a:gd name="T0" fmla="*/ 2147483646 w 274"/>
                  <a:gd name="T1" fmla="*/ 0 h 249"/>
                  <a:gd name="T2" fmla="*/ 2147483646 w 274"/>
                  <a:gd name="T3" fmla="*/ 2147483646 h 249"/>
                  <a:gd name="T4" fmla="*/ 0 w 274"/>
                  <a:gd name="T5" fmla="*/ 2147483646 h 249"/>
                  <a:gd name="T6" fmla="*/ 0 w 274"/>
                  <a:gd name="T7" fmla="*/ 2147483646 h 249"/>
                  <a:gd name="T8" fmla="*/ 0 60000 65536"/>
                  <a:gd name="T9" fmla="*/ 0 60000 65536"/>
                  <a:gd name="T10" fmla="*/ 0 60000 65536"/>
                  <a:gd name="T11" fmla="*/ 0 60000 65536"/>
                  <a:gd name="T12" fmla="*/ 0 w 274"/>
                  <a:gd name="T13" fmla="*/ 0 h 249"/>
                  <a:gd name="T14" fmla="*/ 274 w 274"/>
                  <a:gd name="T15" fmla="*/ 249 h 249"/>
                </a:gdLst>
                <a:ahLst/>
                <a:cxnLst>
                  <a:cxn ang="T8">
                    <a:pos x="T0" y="T1"/>
                  </a:cxn>
                  <a:cxn ang="T9">
                    <a:pos x="T2" y="T3"/>
                  </a:cxn>
                  <a:cxn ang="T10">
                    <a:pos x="T4" y="T5"/>
                  </a:cxn>
                  <a:cxn ang="T11">
                    <a:pos x="T6" y="T7"/>
                  </a:cxn>
                </a:cxnLst>
                <a:rect l="T12" t="T13" r="T14" b="T15"/>
                <a:pathLst>
                  <a:path w="274" h="249">
                    <a:moveTo>
                      <a:pt x="274" y="0"/>
                    </a:moveTo>
                    <a:lnTo>
                      <a:pt x="274" y="152"/>
                    </a:lnTo>
                    <a:lnTo>
                      <a:pt x="0" y="249"/>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0" name="Freeform 131">
                <a:extLst>
                  <a:ext uri="{FF2B5EF4-FFF2-40B4-BE49-F238E27FC236}">
                    <a16:creationId xmlns:a16="http://schemas.microsoft.com/office/drawing/2014/main" xmlns="" id="{114D18F2-8FA3-615B-9113-E0A40F9E5FA1}"/>
                  </a:ext>
                </a:extLst>
              </p:cNvPr>
              <p:cNvSpPr>
                <a:spLocks/>
              </p:cNvSpPr>
              <p:nvPr/>
            </p:nvSpPr>
            <p:spPr bwMode="auto">
              <a:xfrm>
                <a:off x="6027217" y="3199812"/>
                <a:ext cx="68022"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6"/>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1" name="Freeform 132">
                <a:extLst>
                  <a:ext uri="{FF2B5EF4-FFF2-40B4-BE49-F238E27FC236}">
                    <a16:creationId xmlns:a16="http://schemas.microsoft.com/office/drawing/2014/main" xmlns="" id="{A5495232-244C-1272-8C0D-65CE43031F1E}"/>
                  </a:ext>
                </a:extLst>
              </p:cNvPr>
              <p:cNvSpPr>
                <a:spLocks/>
              </p:cNvSpPr>
              <p:nvPr/>
            </p:nvSpPr>
            <p:spPr bwMode="auto">
              <a:xfrm>
                <a:off x="5783986" y="3243332"/>
                <a:ext cx="206128" cy="95329"/>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162" name="Line 133">
                <a:extLst>
                  <a:ext uri="{FF2B5EF4-FFF2-40B4-BE49-F238E27FC236}">
                    <a16:creationId xmlns:a16="http://schemas.microsoft.com/office/drawing/2014/main" xmlns="" id="{67F13197-3F4D-21D2-53B3-E34D9D3AD7AC}"/>
                  </a:ext>
                </a:extLst>
              </p:cNvPr>
              <p:cNvSpPr>
                <a:spLocks noChangeShapeType="1"/>
              </p:cNvSpPr>
              <p:nvPr/>
            </p:nvSpPr>
            <p:spPr bwMode="auto">
              <a:xfrm flipH="1">
                <a:off x="5845824" y="3251621"/>
                <a:ext cx="82451"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3" name="Freeform 134">
                <a:extLst>
                  <a:ext uri="{FF2B5EF4-FFF2-40B4-BE49-F238E27FC236}">
                    <a16:creationId xmlns:a16="http://schemas.microsoft.com/office/drawing/2014/main" xmlns="" id="{635B68F4-641B-E733-31A1-5D1FBC17B5E4}"/>
                  </a:ext>
                </a:extLst>
              </p:cNvPr>
              <p:cNvSpPr>
                <a:spLocks/>
              </p:cNvSpPr>
              <p:nvPr/>
            </p:nvSpPr>
            <p:spPr bwMode="auto">
              <a:xfrm>
                <a:off x="5874682" y="3305503"/>
                <a:ext cx="103064" cy="99474"/>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4" name="Freeform 135">
                <a:extLst>
                  <a:ext uri="{FF2B5EF4-FFF2-40B4-BE49-F238E27FC236}">
                    <a16:creationId xmlns:a16="http://schemas.microsoft.com/office/drawing/2014/main" xmlns="" id="{3D37BC7B-9222-E471-B7CF-33C95E483345}"/>
                  </a:ext>
                </a:extLst>
              </p:cNvPr>
              <p:cNvSpPr>
                <a:spLocks/>
              </p:cNvSpPr>
              <p:nvPr/>
            </p:nvSpPr>
            <p:spPr bwMode="auto">
              <a:xfrm>
                <a:off x="5806659" y="3280634"/>
                <a:ext cx="65961"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5" name="Freeform 136">
                <a:extLst>
                  <a:ext uri="{FF2B5EF4-FFF2-40B4-BE49-F238E27FC236}">
                    <a16:creationId xmlns:a16="http://schemas.microsoft.com/office/drawing/2014/main" xmlns="" id="{23DB8701-D3FF-F2C9-AFC1-50DF6E1E0984}"/>
                  </a:ext>
                </a:extLst>
              </p:cNvPr>
              <p:cNvSpPr>
                <a:spLocks/>
              </p:cNvSpPr>
              <p:nvPr/>
            </p:nvSpPr>
            <p:spPr bwMode="auto">
              <a:xfrm>
                <a:off x="6326101" y="3112773"/>
                <a:ext cx="206128" cy="95329"/>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99CC00"/>
              </a:solidFill>
              <a:ln w="3175">
                <a:solidFill>
                  <a:srgbClr val="000000"/>
                </a:solidFill>
                <a:round/>
                <a:headEnd/>
                <a:tailEnd/>
              </a:ln>
            </p:spPr>
            <p:txBody>
              <a:bodyPr/>
              <a:lstStyle/>
              <a:p>
                <a:endParaRPr lang="ja-JP" altLang="en-US"/>
              </a:p>
            </p:txBody>
          </p:sp>
          <p:sp>
            <p:nvSpPr>
              <p:cNvPr id="166" name="Line 137">
                <a:extLst>
                  <a:ext uri="{FF2B5EF4-FFF2-40B4-BE49-F238E27FC236}">
                    <a16:creationId xmlns:a16="http://schemas.microsoft.com/office/drawing/2014/main" xmlns="" id="{7B2E2D15-1488-4F79-01A2-CDB2A1EC2374}"/>
                  </a:ext>
                </a:extLst>
              </p:cNvPr>
              <p:cNvSpPr>
                <a:spLocks noChangeShapeType="1"/>
              </p:cNvSpPr>
              <p:nvPr/>
            </p:nvSpPr>
            <p:spPr bwMode="auto">
              <a:xfrm>
                <a:off x="6385879" y="3121062"/>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67" name="Freeform 138">
                <a:extLst>
                  <a:ext uri="{FF2B5EF4-FFF2-40B4-BE49-F238E27FC236}">
                    <a16:creationId xmlns:a16="http://schemas.microsoft.com/office/drawing/2014/main" xmlns="" id="{6285B4E8-5FDF-0495-AE71-DA981427BDB3}"/>
                  </a:ext>
                </a:extLst>
              </p:cNvPr>
              <p:cNvSpPr>
                <a:spLocks/>
              </p:cNvSpPr>
              <p:nvPr/>
            </p:nvSpPr>
            <p:spPr bwMode="auto">
              <a:xfrm>
                <a:off x="6336408" y="3172871"/>
                <a:ext cx="103064" cy="103618"/>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8" name="Freeform 139">
                <a:extLst>
                  <a:ext uri="{FF2B5EF4-FFF2-40B4-BE49-F238E27FC236}">
                    <a16:creationId xmlns:a16="http://schemas.microsoft.com/office/drawing/2014/main" xmlns="" id="{6C07C456-3893-82A3-DC4A-0598D209EE00}"/>
                  </a:ext>
                </a:extLst>
              </p:cNvPr>
              <p:cNvSpPr>
                <a:spLocks/>
              </p:cNvSpPr>
              <p:nvPr/>
            </p:nvSpPr>
            <p:spPr bwMode="auto">
              <a:xfrm>
                <a:off x="6443595" y="3150076"/>
                <a:ext cx="65961" cy="128487"/>
              </a:xfrm>
              <a:custGeom>
                <a:avLst/>
                <a:gdLst>
                  <a:gd name="T0" fmla="*/ 0 w 177"/>
                  <a:gd name="T1" fmla="*/ 2147483646 h 318"/>
                  <a:gd name="T2" fmla="*/ 2147483646 w 177"/>
                  <a:gd name="T3" fmla="*/ 2147483646 h 318"/>
                  <a:gd name="T4" fmla="*/ 2147483646 w 177"/>
                  <a:gd name="T5" fmla="*/ 0 h 318"/>
                  <a:gd name="T6" fmla="*/ 0 60000 65536"/>
                  <a:gd name="T7" fmla="*/ 0 60000 65536"/>
                  <a:gd name="T8" fmla="*/ 0 60000 65536"/>
                  <a:gd name="T9" fmla="*/ 0 w 177"/>
                  <a:gd name="T10" fmla="*/ 0 h 318"/>
                  <a:gd name="T11" fmla="*/ 177 w 177"/>
                  <a:gd name="T12" fmla="*/ 318 h 318"/>
                </a:gdLst>
                <a:ahLst/>
                <a:cxnLst>
                  <a:cxn ang="T6">
                    <a:pos x="T0" y="T1"/>
                  </a:cxn>
                  <a:cxn ang="T7">
                    <a:pos x="T2" y="T3"/>
                  </a:cxn>
                  <a:cxn ang="T8">
                    <a:pos x="T4" y="T5"/>
                  </a:cxn>
                </a:cxnLst>
                <a:rect l="T9" t="T10" r="T11" b="T12"/>
                <a:pathLst>
                  <a:path w="177" h="318">
                    <a:moveTo>
                      <a:pt x="0" y="318"/>
                    </a:moveTo>
                    <a:lnTo>
                      <a:pt x="177" y="204"/>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9" name="Freeform 140">
                <a:extLst>
                  <a:ext uri="{FF2B5EF4-FFF2-40B4-BE49-F238E27FC236}">
                    <a16:creationId xmlns:a16="http://schemas.microsoft.com/office/drawing/2014/main" xmlns="" id="{A4EE1D43-4454-18FD-84A4-488874E0D6AB}"/>
                  </a:ext>
                </a:extLst>
              </p:cNvPr>
              <p:cNvSpPr>
                <a:spLocks/>
              </p:cNvSpPr>
              <p:nvPr/>
            </p:nvSpPr>
            <p:spPr bwMode="auto">
              <a:xfrm>
                <a:off x="5128500" y="3220536"/>
                <a:ext cx="263844" cy="99474"/>
              </a:xfrm>
              <a:custGeom>
                <a:avLst/>
                <a:gdLst>
                  <a:gd name="T0" fmla="*/ 2147483646 w 698"/>
                  <a:gd name="T1" fmla="*/ 2147483646 h 247"/>
                  <a:gd name="T2" fmla="*/ 2147483646 w 698"/>
                  <a:gd name="T3" fmla="*/ 0 h 247"/>
                  <a:gd name="T4" fmla="*/ 2147483646 w 698"/>
                  <a:gd name="T5" fmla="*/ 2147483646 h 247"/>
                  <a:gd name="T6" fmla="*/ 2147483646 w 698"/>
                  <a:gd name="T7" fmla="*/ 2147483646 h 247"/>
                  <a:gd name="T8" fmla="*/ 0 w 698"/>
                  <a:gd name="T9" fmla="*/ 2147483646 h 247"/>
                  <a:gd name="T10" fmla="*/ 2147483646 w 698"/>
                  <a:gd name="T11" fmla="*/ 2147483646 h 247"/>
                  <a:gd name="T12" fmla="*/ 0 60000 65536"/>
                  <a:gd name="T13" fmla="*/ 0 60000 65536"/>
                  <a:gd name="T14" fmla="*/ 0 60000 65536"/>
                  <a:gd name="T15" fmla="*/ 0 60000 65536"/>
                  <a:gd name="T16" fmla="*/ 0 60000 65536"/>
                  <a:gd name="T17" fmla="*/ 0 60000 65536"/>
                  <a:gd name="T18" fmla="*/ 0 w 698"/>
                  <a:gd name="T19" fmla="*/ 0 h 247"/>
                  <a:gd name="T20" fmla="*/ 698 w 698"/>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698" h="247">
                    <a:moveTo>
                      <a:pt x="34" y="111"/>
                    </a:moveTo>
                    <a:lnTo>
                      <a:pt x="286" y="0"/>
                    </a:lnTo>
                    <a:lnTo>
                      <a:pt x="698" y="111"/>
                    </a:lnTo>
                    <a:lnTo>
                      <a:pt x="399" y="247"/>
                    </a:lnTo>
                    <a:lnTo>
                      <a:pt x="0" y="126"/>
                    </a:lnTo>
                    <a:lnTo>
                      <a:pt x="34" y="111"/>
                    </a:lnTo>
                    <a:close/>
                  </a:path>
                </a:pathLst>
              </a:custGeom>
              <a:solidFill>
                <a:srgbClr val="CCFF99"/>
              </a:solidFill>
              <a:ln w="3175">
                <a:solidFill>
                  <a:srgbClr val="000000"/>
                </a:solidFill>
                <a:round/>
                <a:headEnd/>
                <a:tailEnd/>
              </a:ln>
            </p:spPr>
            <p:txBody>
              <a:bodyPr/>
              <a:lstStyle/>
              <a:p>
                <a:endParaRPr lang="ja-JP" altLang="en-US"/>
              </a:p>
            </p:txBody>
          </p:sp>
          <p:sp>
            <p:nvSpPr>
              <p:cNvPr id="170" name="Line 141">
                <a:extLst>
                  <a:ext uri="{FF2B5EF4-FFF2-40B4-BE49-F238E27FC236}">
                    <a16:creationId xmlns:a16="http://schemas.microsoft.com/office/drawing/2014/main" xmlns="" id="{4E982AB1-3391-606F-890E-76EB38BA08B3}"/>
                  </a:ext>
                </a:extLst>
              </p:cNvPr>
              <p:cNvSpPr>
                <a:spLocks noChangeShapeType="1"/>
              </p:cNvSpPr>
              <p:nvPr/>
            </p:nvSpPr>
            <p:spPr bwMode="auto">
              <a:xfrm flipV="1">
                <a:off x="5144990" y="3245405"/>
                <a:ext cx="92757" cy="2694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1" name="Line 142">
                <a:extLst>
                  <a:ext uri="{FF2B5EF4-FFF2-40B4-BE49-F238E27FC236}">
                    <a16:creationId xmlns:a16="http://schemas.microsoft.com/office/drawing/2014/main" xmlns="" id="{BD58AF0C-D983-EA89-64E2-421211AB1491}"/>
                  </a:ext>
                </a:extLst>
              </p:cNvPr>
              <p:cNvSpPr>
                <a:spLocks noChangeShapeType="1"/>
              </p:cNvSpPr>
              <p:nvPr/>
            </p:nvSpPr>
            <p:spPr bwMode="auto">
              <a:xfrm flipV="1">
                <a:off x="5278972" y="3261984"/>
                <a:ext cx="2062" cy="580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2" name="Line 143">
                <a:extLst>
                  <a:ext uri="{FF2B5EF4-FFF2-40B4-BE49-F238E27FC236}">
                    <a16:creationId xmlns:a16="http://schemas.microsoft.com/office/drawing/2014/main" xmlns="" id="{DAA1B213-FEDC-F735-97BE-0A5AD20EE685}"/>
                  </a:ext>
                </a:extLst>
              </p:cNvPr>
              <p:cNvSpPr>
                <a:spLocks noChangeShapeType="1"/>
              </p:cNvSpPr>
              <p:nvPr/>
            </p:nvSpPr>
            <p:spPr bwMode="auto">
              <a:xfrm>
                <a:off x="5237747" y="3245405"/>
                <a:ext cx="43287" cy="1450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3" name="Line 144">
                <a:extLst>
                  <a:ext uri="{FF2B5EF4-FFF2-40B4-BE49-F238E27FC236}">
                    <a16:creationId xmlns:a16="http://schemas.microsoft.com/office/drawing/2014/main" xmlns="" id="{A71402C5-B44C-5B13-8D45-E91766F4651A}"/>
                  </a:ext>
                </a:extLst>
              </p:cNvPr>
              <p:cNvSpPr>
                <a:spLocks noChangeShapeType="1"/>
              </p:cNvSpPr>
              <p:nvPr/>
            </p:nvSpPr>
            <p:spPr bwMode="auto">
              <a:xfrm>
                <a:off x="5297525" y="3261984"/>
                <a:ext cx="78329" cy="62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4" name="Line 145">
                <a:extLst>
                  <a:ext uri="{FF2B5EF4-FFF2-40B4-BE49-F238E27FC236}">
                    <a16:creationId xmlns:a16="http://schemas.microsoft.com/office/drawing/2014/main" xmlns="" id="{FBDF9F20-2A38-9DB6-CB20-C13527CCF42F}"/>
                  </a:ext>
                </a:extLst>
              </p:cNvPr>
              <p:cNvSpPr>
                <a:spLocks noChangeShapeType="1"/>
              </p:cNvSpPr>
              <p:nvPr/>
            </p:nvSpPr>
            <p:spPr bwMode="auto">
              <a:xfrm flipH="1" flipV="1">
                <a:off x="5237747" y="3226753"/>
                <a:ext cx="2062" cy="1036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5" name="Line 146">
                <a:extLst>
                  <a:ext uri="{FF2B5EF4-FFF2-40B4-BE49-F238E27FC236}">
                    <a16:creationId xmlns:a16="http://schemas.microsoft.com/office/drawing/2014/main" xmlns="" id="{DA75C25E-4393-7741-9AFB-5B82B37EB58E}"/>
                  </a:ext>
                </a:extLst>
              </p:cNvPr>
              <p:cNvSpPr>
                <a:spLocks noChangeShapeType="1"/>
              </p:cNvSpPr>
              <p:nvPr/>
            </p:nvSpPr>
            <p:spPr bwMode="auto">
              <a:xfrm>
                <a:off x="5157358" y="3282707"/>
                <a:ext cx="2061" cy="4973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6" name="Line 147">
                <a:extLst>
                  <a:ext uri="{FF2B5EF4-FFF2-40B4-BE49-F238E27FC236}">
                    <a16:creationId xmlns:a16="http://schemas.microsoft.com/office/drawing/2014/main" xmlns="" id="{44413AD0-78C5-B9BD-BFD8-719B40217324}"/>
                  </a:ext>
                </a:extLst>
              </p:cNvPr>
              <p:cNvSpPr>
                <a:spLocks noChangeShapeType="1"/>
              </p:cNvSpPr>
              <p:nvPr/>
            </p:nvSpPr>
            <p:spPr bwMode="auto">
              <a:xfrm>
                <a:off x="5258360" y="3313792"/>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7" name="Line 148">
                <a:extLst>
                  <a:ext uri="{FF2B5EF4-FFF2-40B4-BE49-F238E27FC236}">
                    <a16:creationId xmlns:a16="http://schemas.microsoft.com/office/drawing/2014/main" xmlns="" id="{6D894117-6553-90DF-6E9A-07BBA1DB50BE}"/>
                  </a:ext>
                </a:extLst>
              </p:cNvPr>
              <p:cNvSpPr>
                <a:spLocks noChangeShapeType="1"/>
              </p:cNvSpPr>
              <p:nvPr/>
            </p:nvSpPr>
            <p:spPr bwMode="auto">
              <a:xfrm>
                <a:off x="5357301" y="3282707"/>
                <a:ext cx="2062" cy="4973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8" name="Freeform 149">
                <a:extLst>
                  <a:ext uri="{FF2B5EF4-FFF2-40B4-BE49-F238E27FC236}">
                    <a16:creationId xmlns:a16="http://schemas.microsoft.com/office/drawing/2014/main" xmlns="" id="{C2C0D98C-2116-190F-DC8C-BD6730896DC2}"/>
                  </a:ext>
                </a:extLst>
              </p:cNvPr>
              <p:cNvSpPr>
                <a:spLocks/>
              </p:cNvSpPr>
              <p:nvPr/>
            </p:nvSpPr>
            <p:spPr bwMode="auto">
              <a:xfrm>
                <a:off x="5114070" y="3328299"/>
                <a:ext cx="152535" cy="66316"/>
              </a:xfrm>
              <a:custGeom>
                <a:avLst/>
                <a:gdLst>
                  <a:gd name="T0" fmla="*/ 2147483646 w 399"/>
                  <a:gd name="T1" fmla="*/ 0 h 164"/>
                  <a:gd name="T2" fmla="*/ 2147483646 w 399"/>
                  <a:gd name="T3" fmla="*/ 2147483646 h 164"/>
                  <a:gd name="T4" fmla="*/ 2147483646 w 399"/>
                  <a:gd name="T5" fmla="*/ 2147483646 h 164"/>
                  <a:gd name="T6" fmla="*/ 0 w 399"/>
                  <a:gd name="T7" fmla="*/ 2147483646 h 164"/>
                  <a:gd name="T8" fmla="*/ 2147483646 w 399"/>
                  <a:gd name="T9" fmla="*/ 0 h 164"/>
                  <a:gd name="T10" fmla="*/ 0 60000 65536"/>
                  <a:gd name="T11" fmla="*/ 0 60000 65536"/>
                  <a:gd name="T12" fmla="*/ 0 60000 65536"/>
                  <a:gd name="T13" fmla="*/ 0 60000 65536"/>
                  <a:gd name="T14" fmla="*/ 0 60000 65536"/>
                  <a:gd name="T15" fmla="*/ 0 w 399"/>
                  <a:gd name="T16" fmla="*/ 0 h 164"/>
                  <a:gd name="T17" fmla="*/ 399 w 399"/>
                  <a:gd name="T18" fmla="*/ 164 h 164"/>
                </a:gdLst>
                <a:ahLst/>
                <a:cxnLst>
                  <a:cxn ang="T10">
                    <a:pos x="T0" y="T1"/>
                  </a:cxn>
                  <a:cxn ang="T11">
                    <a:pos x="T2" y="T3"/>
                  </a:cxn>
                  <a:cxn ang="T12">
                    <a:pos x="T4" y="T5"/>
                  </a:cxn>
                  <a:cxn ang="T13">
                    <a:pos x="T6" y="T7"/>
                  </a:cxn>
                  <a:cxn ang="T14">
                    <a:pos x="T8" y="T9"/>
                  </a:cxn>
                </a:cxnLst>
                <a:rect l="T15" t="T16" r="T17" b="T18"/>
                <a:pathLst>
                  <a:path w="399" h="164">
                    <a:moveTo>
                      <a:pt x="87" y="0"/>
                    </a:moveTo>
                    <a:lnTo>
                      <a:pt x="399" y="92"/>
                    </a:lnTo>
                    <a:lnTo>
                      <a:pt x="305" y="164"/>
                    </a:lnTo>
                    <a:lnTo>
                      <a:pt x="0" y="67"/>
                    </a:lnTo>
                    <a:lnTo>
                      <a:pt x="87" y="0"/>
                    </a:lnTo>
                    <a:close/>
                  </a:path>
                </a:pathLst>
              </a:custGeom>
              <a:solidFill>
                <a:srgbClr val="CCFF99"/>
              </a:solidFill>
              <a:ln w="3175">
                <a:solidFill>
                  <a:srgbClr val="000000"/>
                </a:solidFill>
                <a:round/>
                <a:headEnd/>
                <a:tailEnd/>
              </a:ln>
            </p:spPr>
            <p:txBody>
              <a:bodyPr/>
              <a:lstStyle/>
              <a:p>
                <a:endParaRPr lang="ja-JP" altLang="en-US"/>
              </a:p>
            </p:txBody>
          </p:sp>
          <p:sp>
            <p:nvSpPr>
              <p:cNvPr id="179" name="Freeform 151">
                <a:extLst>
                  <a:ext uri="{FF2B5EF4-FFF2-40B4-BE49-F238E27FC236}">
                    <a16:creationId xmlns:a16="http://schemas.microsoft.com/office/drawing/2014/main" xmlns="" id="{FE2D798B-A2C4-4C05-96DA-C42A6718E2AB}"/>
                  </a:ext>
                </a:extLst>
              </p:cNvPr>
              <p:cNvSpPr>
                <a:spLocks/>
              </p:cNvSpPr>
              <p:nvPr/>
            </p:nvSpPr>
            <p:spPr bwMode="auto">
              <a:xfrm>
                <a:off x="5171786" y="3286852"/>
                <a:ext cx="22675" cy="33158"/>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w 65"/>
                  <a:gd name="T9" fmla="*/ 0 h 83"/>
                  <a:gd name="T10" fmla="*/ 0 60000 65536"/>
                  <a:gd name="T11" fmla="*/ 0 60000 65536"/>
                  <a:gd name="T12" fmla="*/ 0 60000 65536"/>
                  <a:gd name="T13" fmla="*/ 0 60000 65536"/>
                  <a:gd name="T14" fmla="*/ 0 60000 65536"/>
                  <a:gd name="T15" fmla="*/ 0 w 65"/>
                  <a:gd name="T16" fmla="*/ 0 h 83"/>
                  <a:gd name="T17" fmla="*/ 65 w 65"/>
                  <a:gd name="T18" fmla="*/ 83 h 83"/>
                </a:gdLst>
                <a:ahLst/>
                <a:cxnLst>
                  <a:cxn ang="T10">
                    <a:pos x="T0" y="T1"/>
                  </a:cxn>
                  <a:cxn ang="T11">
                    <a:pos x="T2" y="T3"/>
                  </a:cxn>
                  <a:cxn ang="T12">
                    <a:pos x="T4" y="T5"/>
                  </a:cxn>
                  <a:cxn ang="T13">
                    <a:pos x="T6" y="T7"/>
                  </a:cxn>
                  <a:cxn ang="T14">
                    <a:pos x="T8" y="T9"/>
                  </a:cxn>
                </a:cxnLst>
                <a:rect l="T15" t="T16" r="T17" b="T18"/>
                <a:pathLst>
                  <a:path w="65" h="83">
                    <a:moveTo>
                      <a:pt x="0" y="0"/>
                    </a:moveTo>
                    <a:lnTo>
                      <a:pt x="6" y="68"/>
                    </a:lnTo>
                    <a:lnTo>
                      <a:pt x="65" y="83"/>
                    </a:lnTo>
                    <a:lnTo>
                      <a:pt x="58"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80" name="Freeform 152">
                <a:extLst>
                  <a:ext uri="{FF2B5EF4-FFF2-40B4-BE49-F238E27FC236}">
                    <a16:creationId xmlns:a16="http://schemas.microsoft.com/office/drawing/2014/main" xmlns="" id="{FE48163E-4F72-BACE-FEAD-8C2ACC3AB038}"/>
                  </a:ext>
                </a:extLst>
              </p:cNvPr>
              <p:cNvSpPr>
                <a:spLocks/>
              </p:cNvSpPr>
              <p:nvPr/>
            </p:nvSpPr>
            <p:spPr bwMode="auto">
              <a:xfrm>
                <a:off x="5171786" y="3286852"/>
                <a:ext cx="22675" cy="33158"/>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60000 65536"/>
                  <a:gd name="T9" fmla="*/ 0 60000 65536"/>
                  <a:gd name="T10" fmla="*/ 0 60000 65536"/>
                  <a:gd name="T11" fmla="*/ 0 60000 65536"/>
                  <a:gd name="T12" fmla="*/ 0 w 65"/>
                  <a:gd name="T13" fmla="*/ 0 h 83"/>
                  <a:gd name="T14" fmla="*/ 65 w 65"/>
                  <a:gd name="T15" fmla="*/ 83 h 83"/>
                </a:gdLst>
                <a:ahLst/>
                <a:cxnLst>
                  <a:cxn ang="T8">
                    <a:pos x="T0" y="T1"/>
                  </a:cxn>
                  <a:cxn ang="T9">
                    <a:pos x="T2" y="T3"/>
                  </a:cxn>
                  <a:cxn ang="T10">
                    <a:pos x="T4" y="T5"/>
                  </a:cxn>
                  <a:cxn ang="T11">
                    <a:pos x="T6" y="T7"/>
                  </a:cxn>
                </a:cxnLst>
                <a:rect l="T12" t="T13" r="T14" b="T15"/>
                <a:pathLst>
                  <a:path w="65" h="83">
                    <a:moveTo>
                      <a:pt x="0" y="0"/>
                    </a:moveTo>
                    <a:lnTo>
                      <a:pt x="6" y="68"/>
                    </a:lnTo>
                    <a:lnTo>
                      <a:pt x="65" y="83"/>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1" name="Freeform 154">
                <a:extLst>
                  <a:ext uri="{FF2B5EF4-FFF2-40B4-BE49-F238E27FC236}">
                    <a16:creationId xmlns:a16="http://schemas.microsoft.com/office/drawing/2014/main" xmlns="" id="{4CD919AE-80AD-94FB-E4A9-6053D8698CB5}"/>
                  </a:ext>
                </a:extLst>
              </p:cNvPr>
              <p:cNvSpPr>
                <a:spLocks/>
              </p:cNvSpPr>
              <p:nvPr/>
            </p:nvSpPr>
            <p:spPr bwMode="auto">
              <a:xfrm>
                <a:off x="5213011" y="3301358"/>
                <a:ext cx="24735" cy="35231"/>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w 66"/>
                  <a:gd name="T9" fmla="*/ 0 h 83"/>
                  <a:gd name="T10" fmla="*/ 0 60000 65536"/>
                  <a:gd name="T11" fmla="*/ 0 60000 65536"/>
                  <a:gd name="T12" fmla="*/ 0 60000 65536"/>
                  <a:gd name="T13" fmla="*/ 0 60000 65536"/>
                  <a:gd name="T14" fmla="*/ 0 60000 65536"/>
                  <a:gd name="T15" fmla="*/ 0 w 66"/>
                  <a:gd name="T16" fmla="*/ 0 h 83"/>
                  <a:gd name="T17" fmla="*/ 66 w 66"/>
                  <a:gd name="T18" fmla="*/ 83 h 83"/>
                </a:gdLst>
                <a:ahLst/>
                <a:cxnLst>
                  <a:cxn ang="T10">
                    <a:pos x="T0" y="T1"/>
                  </a:cxn>
                  <a:cxn ang="T11">
                    <a:pos x="T2" y="T3"/>
                  </a:cxn>
                  <a:cxn ang="T12">
                    <a:pos x="T4" y="T5"/>
                  </a:cxn>
                  <a:cxn ang="T13">
                    <a:pos x="T6" y="T7"/>
                  </a:cxn>
                  <a:cxn ang="T14">
                    <a:pos x="T8" y="T9"/>
                  </a:cxn>
                </a:cxnLst>
                <a:rect l="T15" t="T16" r="T17" b="T18"/>
                <a:pathLst>
                  <a:path w="66" h="83">
                    <a:moveTo>
                      <a:pt x="0" y="0"/>
                    </a:moveTo>
                    <a:lnTo>
                      <a:pt x="6" y="68"/>
                    </a:lnTo>
                    <a:lnTo>
                      <a:pt x="66" y="83"/>
                    </a:lnTo>
                    <a:lnTo>
                      <a:pt x="60"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82" name="Freeform 155">
                <a:extLst>
                  <a:ext uri="{FF2B5EF4-FFF2-40B4-BE49-F238E27FC236}">
                    <a16:creationId xmlns:a16="http://schemas.microsoft.com/office/drawing/2014/main" xmlns="" id="{2B362CAD-ACB2-DC3D-72D9-2EE2B66D4B7C}"/>
                  </a:ext>
                </a:extLst>
              </p:cNvPr>
              <p:cNvSpPr>
                <a:spLocks/>
              </p:cNvSpPr>
              <p:nvPr/>
            </p:nvSpPr>
            <p:spPr bwMode="auto">
              <a:xfrm>
                <a:off x="5213011" y="3301358"/>
                <a:ext cx="24735" cy="35231"/>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60000 65536"/>
                  <a:gd name="T9" fmla="*/ 0 60000 65536"/>
                  <a:gd name="T10" fmla="*/ 0 60000 65536"/>
                  <a:gd name="T11" fmla="*/ 0 60000 65536"/>
                  <a:gd name="T12" fmla="*/ 0 w 66"/>
                  <a:gd name="T13" fmla="*/ 0 h 83"/>
                  <a:gd name="T14" fmla="*/ 66 w 66"/>
                  <a:gd name="T15" fmla="*/ 83 h 83"/>
                </a:gdLst>
                <a:ahLst/>
                <a:cxnLst>
                  <a:cxn ang="T8">
                    <a:pos x="T0" y="T1"/>
                  </a:cxn>
                  <a:cxn ang="T9">
                    <a:pos x="T2" y="T3"/>
                  </a:cxn>
                  <a:cxn ang="T10">
                    <a:pos x="T4" y="T5"/>
                  </a:cxn>
                  <a:cxn ang="T11">
                    <a:pos x="T6" y="T7"/>
                  </a:cxn>
                </a:cxnLst>
                <a:rect l="T12" t="T13" r="T14" b="T15"/>
                <a:pathLst>
                  <a:path w="66" h="83">
                    <a:moveTo>
                      <a:pt x="0" y="0"/>
                    </a:moveTo>
                    <a:lnTo>
                      <a:pt x="6" y="68"/>
                    </a:lnTo>
                    <a:lnTo>
                      <a:pt x="66" y="83"/>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3" name="Rectangle 157">
                <a:extLst>
                  <a:ext uri="{FF2B5EF4-FFF2-40B4-BE49-F238E27FC236}">
                    <a16:creationId xmlns:a16="http://schemas.microsoft.com/office/drawing/2014/main" xmlns="" id="{842EF9EC-A412-0E84-683E-01C6B185B1C9}"/>
                  </a:ext>
                </a:extLst>
              </p:cNvPr>
              <p:cNvSpPr>
                <a:spLocks noChangeArrowheads="1"/>
              </p:cNvSpPr>
              <p:nvPr/>
            </p:nvSpPr>
            <p:spPr bwMode="auto">
              <a:xfrm>
                <a:off x="3289840" y="2801918"/>
                <a:ext cx="14428" cy="6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a:spcBef>
                    <a:spcPct val="0"/>
                  </a:spcBef>
                  <a:buFontTx/>
                  <a:buNone/>
                </a:pPr>
                <a:r>
                  <a:rPr kumimoji="0" lang="en-US" altLang="ja-JP" sz="400">
                    <a:solidFill>
                      <a:srgbClr val="000000"/>
                    </a:solidFill>
                    <a:latin typeface="Century" panose="02040604050505020304" pitchFamily="18" charset="0"/>
                    <a:ea typeface="ＭＳ 明朝" panose="02020609040205080304" pitchFamily="17" charset="-128"/>
                  </a:rPr>
                  <a:t> </a:t>
                </a:r>
                <a:endParaRPr kumimoji="0" lang="en-US" altLang="ja-JP" sz="1000">
                  <a:latin typeface="Century" panose="02040604050505020304" pitchFamily="18" charset="0"/>
                  <a:ea typeface="ＭＳ 明朝" panose="02020609040205080304" pitchFamily="17" charset="-128"/>
                </a:endParaRPr>
              </a:p>
            </p:txBody>
          </p:sp>
          <p:sp>
            <p:nvSpPr>
              <p:cNvPr id="184" name="Freeform 158">
                <a:extLst>
                  <a:ext uri="{FF2B5EF4-FFF2-40B4-BE49-F238E27FC236}">
                    <a16:creationId xmlns:a16="http://schemas.microsoft.com/office/drawing/2014/main" xmlns="" id="{6A0B714B-AECC-8115-5127-0C86DD989BEA}"/>
                  </a:ext>
                </a:extLst>
              </p:cNvPr>
              <p:cNvSpPr>
                <a:spLocks/>
              </p:cNvSpPr>
              <p:nvPr/>
            </p:nvSpPr>
            <p:spPr bwMode="auto">
              <a:xfrm>
                <a:off x="3306330" y="2872378"/>
                <a:ext cx="298885" cy="128487"/>
              </a:xfrm>
              <a:custGeom>
                <a:avLst/>
                <a:gdLst>
                  <a:gd name="T0" fmla="*/ 2147483646 w 787"/>
                  <a:gd name="T1" fmla="*/ 2147483646 h 317"/>
                  <a:gd name="T2" fmla="*/ 2147483646 w 787"/>
                  <a:gd name="T3" fmla="*/ 0 h 317"/>
                  <a:gd name="T4" fmla="*/ 2147483646 w 787"/>
                  <a:gd name="T5" fmla="*/ 2147483646 h 317"/>
                  <a:gd name="T6" fmla="*/ 2147483646 w 787"/>
                  <a:gd name="T7" fmla="*/ 2147483646 h 317"/>
                  <a:gd name="T8" fmla="*/ 0 w 787"/>
                  <a:gd name="T9" fmla="*/ 2147483646 h 317"/>
                  <a:gd name="T10" fmla="*/ 2147483646 w 787"/>
                  <a:gd name="T11" fmla="*/ 2147483646 h 317"/>
                  <a:gd name="T12" fmla="*/ 0 60000 65536"/>
                  <a:gd name="T13" fmla="*/ 0 60000 65536"/>
                  <a:gd name="T14" fmla="*/ 0 60000 65536"/>
                  <a:gd name="T15" fmla="*/ 0 60000 65536"/>
                  <a:gd name="T16" fmla="*/ 0 60000 65536"/>
                  <a:gd name="T17" fmla="*/ 0 60000 65536"/>
                  <a:gd name="T18" fmla="*/ 0 w 787"/>
                  <a:gd name="T19" fmla="*/ 0 h 317"/>
                  <a:gd name="T20" fmla="*/ 787 w 787"/>
                  <a:gd name="T21" fmla="*/ 317 h 317"/>
                </a:gdLst>
                <a:ahLst/>
                <a:cxnLst>
                  <a:cxn ang="T12">
                    <a:pos x="T0" y="T1"/>
                  </a:cxn>
                  <a:cxn ang="T13">
                    <a:pos x="T2" y="T3"/>
                  </a:cxn>
                  <a:cxn ang="T14">
                    <a:pos x="T4" y="T5"/>
                  </a:cxn>
                  <a:cxn ang="T15">
                    <a:pos x="T6" y="T7"/>
                  </a:cxn>
                  <a:cxn ang="T16">
                    <a:pos x="T8" y="T9"/>
                  </a:cxn>
                  <a:cxn ang="T17">
                    <a:pos x="T10" y="T11"/>
                  </a:cxn>
                </a:cxnLst>
                <a:rect l="T18" t="T19" r="T20" b="T21"/>
                <a:pathLst>
                  <a:path w="787" h="317">
                    <a:moveTo>
                      <a:pt x="38" y="143"/>
                    </a:moveTo>
                    <a:lnTo>
                      <a:pt x="322" y="0"/>
                    </a:lnTo>
                    <a:lnTo>
                      <a:pt x="787" y="143"/>
                    </a:lnTo>
                    <a:lnTo>
                      <a:pt x="449" y="317"/>
                    </a:lnTo>
                    <a:lnTo>
                      <a:pt x="0" y="162"/>
                    </a:lnTo>
                    <a:lnTo>
                      <a:pt x="38" y="143"/>
                    </a:lnTo>
                    <a:close/>
                  </a:path>
                </a:pathLst>
              </a:custGeom>
              <a:solidFill>
                <a:srgbClr val="FFFF99"/>
              </a:solidFill>
              <a:ln w="3175">
                <a:solidFill>
                  <a:srgbClr val="000000"/>
                </a:solidFill>
                <a:round/>
                <a:headEnd/>
                <a:tailEnd/>
              </a:ln>
            </p:spPr>
            <p:txBody>
              <a:bodyPr/>
              <a:lstStyle/>
              <a:p>
                <a:endParaRPr lang="ja-JP" altLang="en-US"/>
              </a:p>
            </p:txBody>
          </p:sp>
          <p:sp>
            <p:nvSpPr>
              <p:cNvPr id="185" name="Line 159">
                <a:extLst>
                  <a:ext uri="{FF2B5EF4-FFF2-40B4-BE49-F238E27FC236}">
                    <a16:creationId xmlns:a16="http://schemas.microsoft.com/office/drawing/2014/main" xmlns="" id="{89782756-D88B-935D-53BC-CD7EE174F3A8}"/>
                  </a:ext>
                </a:extLst>
              </p:cNvPr>
              <p:cNvSpPr>
                <a:spLocks noChangeShapeType="1"/>
              </p:cNvSpPr>
              <p:nvPr/>
            </p:nvSpPr>
            <p:spPr bwMode="auto">
              <a:xfrm flipV="1">
                <a:off x="3326943" y="2903463"/>
                <a:ext cx="107186" cy="3523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6" name="Line 160">
                <a:extLst>
                  <a:ext uri="{FF2B5EF4-FFF2-40B4-BE49-F238E27FC236}">
                    <a16:creationId xmlns:a16="http://schemas.microsoft.com/office/drawing/2014/main" xmlns="" id="{A957D562-1711-FD94-BCA2-4EC52F23D5DA}"/>
                  </a:ext>
                </a:extLst>
              </p:cNvPr>
              <p:cNvSpPr>
                <a:spLocks noChangeShapeType="1"/>
              </p:cNvSpPr>
              <p:nvPr/>
            </p:nvSpPr>
            <p:spPr bwMode="auto">
              <a:xfrm flipV="1">
                <a:off x="3477416" y="2926260"/>
                <a:ext cx="4123" cy="7253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7" name="Line 161">
                <a:extLst>
                  <a:ext uri="{FF2B5EF4-FFF2-40B4-BE49-F238E27FC236}">
                    <a16:creationId xmlns:a16="http://schemas.microsoft.com/office/drawing/2014/main" xmlns="" id="{2EFBBD2D-819B-0F84-EBE8-CDB8FA9620FE}"/>
                  </a:ext>
                </a:extLst>
              </p:cNvPr>
              <p:cNvSpPr>
                <a:spLocks noChangeShapeType="1"/>
              </p:cNvSpPr>
              <p:nvPr/>
            </p:nvSpPr>
            <p:spPr bwMode="auto">
              <a:xfrm>
                <a:off x="3434130" y="2903463"/>
                <a:ext cx="47409" cy="2072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8" name="Line 162">
                <a:extLst>
                  <a:ext uri="{FF2B5EF4-FFF2-40B4-BE49-F238E27FC236}">
                    <a16:creationId xmlns:a16="http://schemas.microsoft.com/office/drawing/2014/main" xmlns="" id="{96EC003E-B938-AAEA-3C88-A1C5F2858A04}"/>
                  </a:ext>
                </a:extLst>
              </p:cNvPr>
              <p:cNvSpPr>
                <a:spLocks noChangeShapeType="1"/>
              </p:cNvSpPr>
              <p:nvPr/>
            </p:nvSpPr>
            <p:spPr bwMode="auto">
              <a:xfrm>
                <a:off x="3498029" y="2926260"/>
                <a:ext cx="88636" cy="62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89" name="Line 163">
                <a:extLst>
                  <a:ext uri="{FF2B5EF4-FFF2-40B4-BE49-F238E27FC236}">
                    <a16:creationId xmlns:a16="http://schemas.microsoft.com/office/drawing/2014/main" xmlns="" id="{F2A8D73D-1AC4-97C5-3A54-ADE9E0EDF6A0}"/>
                  </a:ext>
                </a:extLst>
              </p:cNvPr>
              <p:cNvSpPr>
                <a:spLocks noChangeShapeType="1"/>
              </p:cNvSpPr>
              <p:nvPr/>
            </p:nvSpPr>
            <p:spPr bwMode="auto">
              <a:xfrm flipH="1" flipV="1">
                <a:off x="3434130" y="2880668"/>
                <a:ext cx="2061" cy="1243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0" name="Line 164">
                <a:extLst>
                  <a:ext uri="{FF2B5EF4-FFF2-40B4-BE49-F238E27FC236}">
                    <a16:creationId xmlns:a16="http://schemas.microsoft.com/office/drawing/2014/main" xmlns="" id="{9363E1D7-CE39-73D9-9D81-1E3949EADD1B}"/>
                  </a:ext>
                </a:extLst>
              </p:cNvPr>
              <p:cNvSpPr>
                <a:spLocks noChangeShapeType="1"/>
              </p:cNvSpPr>
              <p:nvPr/>
            </p:nvSpPr>
            <p:spPr bwMode="auto">
              <a:xfrm>
                <a:off x="3341372" y="2951128"/>
                <a:ext cx="2062"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1" name="Line 165">
                <a:extLst>
                  <a:ext uri="{FF2B5EF4-FFF2-40B4-BE49-F238E27FC236}">
                    <a16:creationId xmlns:a16="http://schemas.microsoft.com/office/drawing/2014/main" xmlns="" id="{92220F6F-8041-ACC0-2111-F4F69370035A}"/>
                  </a:ext>
                </a:extLst>
              </p:cNvPr>
              <p:cNvSpPr>
                <a:spLocks noChangeShapeType="1"/>
              </p:cNvSpPr>
              <p:nvPr/>
            </p:nvSpPr>
            <p:spPr bwMode="auto">
              <a:xfrm>
                <a:off x="3456803" y="2990503"/>
                <a:ext cx="2062" cy="683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2" name="Line 166">
                <a:extLst>
                  <a:ext uri="{FF2B5EF4-FFF2-40B4-BE49-F238E27FC236}">
                    <a16:creationId xmlns:a16="http://schemas.microsoft.com/office/drawing/2014/main" xmlns="" id="{8B146A5F-82E0-6430-C508-93546659F7DD}"/>
                  </a:ext>
                </a:extLst>
              </p:cNvPr>
              <p:cNvSpPr>
                <a:spLocks noChangeShapeType="1"/>
              </p:cNvSpPr>
              <p:nvPr/>
            </p:nvSpPr>
            <p:spPr bwMode="auto">
              <a:xfrm>
                <a:off x="3566051" y="2951128"/>
                <a:ext cx="2061"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3" name="Freeform 167">
                <a:extLst>
                  <a:ext uri="{FF2B5EF4-FFF2-40B4-BE49-F238E27FC236}">
                    <a16:creationId xmlns:a16="http://schemas.microsoft.com/office/drawing/2014/main" xmlns="" id="{C41727FD-BF35-753D-FBF3-B267F1F56477}"/>
                  </a:ext>
                </a:extLst>
              </p:cNvPr>
              <p:cNvSpPr>
                <a:spLocks/>
              </p:cNvSpPr>
              <p:nvPr/>
            </p:nvSpPr>
            <p:spPr bwMode="auto">
              <a:xfrm>
                <a:off x="3293963" y="3009155"/>
                <a:ext cx="169025" cy="87040"/>
              </a:xfrm>
              <a:custGeom>
                <a:avLst/>
                <a:gdLst>
                  <a:gd name="T0" fmla="*/ 2147483646 w 449"/>
                  <a:gd name="T1" fmla="*/ 0 h 213"/>
                  <a:gd name="T2" fmla="*/ 2147483646 w 449"/>
                  <a:gd name="T3" fmla="*/ 2147483646 h 213"/>
                  <a:gd name="T4" fmla="*/ 2147483646 w 449"/>
                  <a:gd name="T5" fmla="*/ 2147483646 h 213"/>
                  <a:gd name="T6" fmla="*/ 0 w 449"/>
                  <a:gd name="T7" fmla="*/ 2147483646 h 213"/>
                  <a:gd name="T8" fmla="*/ 2147483646 w 449"/>
                  <a:gd name="T9" fmla="*/ 0 h 213"/>
                  <a:gd name="T10" fmla="*/ 0 60000 65536"/>
                  <a:gd name="T11" fmla="*/ 0 60000 65536"/>
                  <a:gd name="T12" fmla="*/ 0 60000 65536"/>
                  <a:gd name="T13" fmla="*/ 0 60000 65536"/>
                  <a:gd name="T14" fmla="*/ 0 60000 65536"/>
                  <a:gd name="T15" fmla="*/ 0 w 449"/>
                  <a:gd name="T16" fmla="*/ 0 h 213"/>
                  <a:gd name="T17" fmla="*/ 449 w 449"/>
                  <a:gd name="T18" fmla="*/ 213 h 213"/>
                </a:gdLst>
                <a:ahLst/>
                <a:cxnLst>
                  <a:cxn ang="T10">
                    <a:pos x="T0" y="T1"/>
                  </a:cxn>
                  <a:cxn ang="T11">
                    <a:pos x="T2" y="T3"/>
                  </a:cxn>
                  <a:cxn ang="T12">
                    <a:pos x="T4" y="T5"/>
                  </a:cxn>
                  <a:cxn ang="T13">
                    <a:pos x="T6" y="T7"/>
                  </a:cxn>
                  <a:cxn ang="T14">
                    <a:pos x="T8" y="T9"/>
                  </a:cxn>
                </a:cxnLst>
                <a:rect l="T15" t="T16" r="T17" b="T18"/>
                <a:pathLst>
                  <a:path w="449" h="213">
                    <a:moveTo>
                      <a:pt x="97" y="0"/>
                    </a:moveTo>
                    <a:lnTo>
                      <a:pt x="449" y="120"/>
                    </a:lnTo>
                    <a:lnTo>
                      <a:pt x="345" y="213"/>
                    </a:lnTo>
                    <a:lnTo>
                      <a:pt x="0" y="88"/>
                    </a:lnTo>
                    <a:lnTo>
                      <a:pt x="97" y="0"/>
                    </a:lnTo>
                    <a:close/>
                  </a:path>
                </a:pathLst>
              </a:custGeom>
              <a:solidFill>
                <a:srgbClr val="FFFF99"/>
              </a:solidFill>
              <a:ln w="3175">
                <a:solidFill>
                  <a:srgbClr val="000000"/>
                </a:solidFill>
                <a:round/>
                <a:headEnd/>
                <a:tailEnd/>
              </a:ln>
            </p:spPr>
            <p:txBody>
              <a:bodyPr/>
              <a:lstStyle/>
              <a:p>
                <a:endParaRPr lang="ja-JP" altLang="en-US"/>
              </a:p>
            </p:txBody>
          </p:sp>
          <p:sp>
            <p:nvSpPr>
              <p:cNvPr id="194" name="Freeform 168">
                <a:extLst>
                  <a:ext uri="{FF2B5EF4-FFF2-40B4-BE49-F238E27FC236}">
                    <a16:creationId xmlns:a16="http://schemas.microsoft.com/office/drawing/2014/main" xmlns="" id="{971C86B3-73CA-5F41-79E7-164799EBEE2C}"/>
                  </a:ext>
                </a:extLst>
              </p:cNvPr>
              <p:cNvSpPr>
                <a:spLocks/>
              </p:cNvSpPr>
              <p:nvPr/>
            </p:nvSpPr>
            <p:spPr bwMode="auto">
              <a:xfrm>
                <a:off x="3355801" y="2957345"/>
                <a:ext cx="28858" cy="41447"/>
              </a:xfrm>
              <a:custGeom>
                <a:avLst/>
                <a:gdLst>
                  <a:gd name="T0" fmla="*/ 0 w 75"/>
                  <a:gd name="T1" fmla="*/ 0 h 105"/>
                  <a:gd name="T2" fmla="*/ 2147483646 w 75"/>
                  <a:gd name="T3" fmla="*/ 2147483646 h 105"/>
                  <a:gd name="T4" fmla="*/ 2147483646 w 75"/>
                  <a:gd name="T5" fmla="*/ 2147483646 h 105"/>
                  <a:gd name="T6" fmla="*/ 2147483646 w 75"/>
                  <a:gd name="T7" fmla="*/ 2147483646 h 105"/>
                  <a:gd name="T8" fmla="*/ 0 60000 65536"/>
                  <a:gd name="T9" fmla="*/ 0 60000 65536"/>
                  <a:gd name="T10" fmla="*/ 0 60000 65536"/>
                  <a:gd name="T11" fmla="*/ 0 60000 65536"/>
                  <a:gd name="T12" fmla="*/ 0 w 75"/>
                  <a:gd name="T13" fmla="*/ 0 h 105"/>
                  <a:gd name="T14" fmla="*/ 75 w 75"/>
                  <a:gd name="T15" fmla="*/ 105 h 105"/>
                </a:gdLst>
                <a:ahLst/>
                <a:cxnLst>
                  <a:cxn ang="T8">
                    <a:pos x="T0" y="T1"/>
                  </a:cxn>
                  <a:cxn ang="T9">
                    <a:pos x="T2" y="T3"/>
                  </a:cxn>
                  <a:cxn ang="T10">
                    <a:pos x="T4" y="T5"/>
                  </a:cxn>
                  <a:cxn ang="T11">
                    <a:pos x="T6" y="T7"/>
                  </a:cxn>
                </a:cxnLst>
                <a:rect l="T12" t="T13" r="T14" b="T15"/>
                <a:pathLst>
                  <a:path w="75" h="105">
                    <a:moveTo>
                      <a:pt x="0" y="0"/>
                    </a:moveTo>
                    <a:lnTo>
                      <a:pt x="7" y="86"/>
                    </a:lnTo>
                    <a:lnTo>
                      <a:pt x="75" y="105"/>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5" name="Freeform 169">
                <a:extLst>
                  <a:ext uri="{FF2B5EF4-FFF2-40B4-BE49-F238E27FC236}">
                    <a16:creationId xmlns:a16="http://schemas.microsoft.com/office/drawing/2014/main" xmlns="" id="{9A124FF5-A25C-4B32-2174-C1130AE640F9}"/>
                  </a:ext>
                </a:extLst>
              </p:cNvPr>
              <p:cNvSpPr>
                <a:spLocks/>
              </p:cNvSpPr>
              <p:nvPr/>
            </p:nvSpPr>
            <p:spPr bwMode="auto">
              <a:xfrm>
                <a:off x="3405272" y="2978068"/>
                <a:ext cx="28858" cy="43520"/>
              </a:xfrm>
              <a:custGeom>
                <a:avLst/>
                <a:gdLst>
                  <a:gd name="T0" fmla="*/ 0 w 75"/>
                  <a:gd name="T1" fmla="*/ 0 h 107"/>
                  <a:gd name="T2" fmla="*/ 2147483646 w 75"/>
                  <a:gd name="T3" fmla="*/ 2147483646 h 107"/>
                  <a:gd name="T4" fmla="*/ 2147483646 w 75"/>
                  <a:gd name="T5" fmla="*/ 2147483646 h 107"/>
                  <a:gd name="T6" fmla="*/ 2147483646 w 75"/>
                  <a:gd name="T7" fmla="*/ 2147483646 h 107"/>
                  <a:gd name="T8" fmla="*/ 0 60000 65536"/>
                  <a:gd name="T9" fmla="*/ 0 60000 65536"/>
                  <a:gd name="T10" fmla="*/ 0 60000 65536"/>
                  <a:gd name="T11" fmla="*/ 0 60000 65536"/>
                  <a:gd name="T12" fmla="*/ 0 w 75"/>
                  <a:gd name="T13" fmla="*/ 0 h 107"/>
                  <a:gd name="T14" fmla="*/ 75 w 75"/>
                  <a:gd name="T15" fmla="*/ 107 h 107"/>
                </a:gdLst>
                <a:ahLst/>
                <a:cxnLst>
                  <a:cxn ang="T8">
                    <a:pos x="T0" y="T1"/>
                  </a:cxn>
                  <a:cxn ang="T9">
                    <a:pos x="T2" y="T3"/>
                  </a:cxn>
                  <a:cxn ang="T10">
                    <a:pos x="T4" y="T5"/>
                  </a:cxn>
                  <a:cxn ang="T11">
                    <a:pos x="T6" y="T7"/>
                  </a:cxn>
                </a:cxnLst>
                <a:rect l="T12" t="T13" r="T14" b="T15"/>
                <a:pathLst>
                  <a:path w="75" h="107">
                    <a:moveTo>
                      <a:pt x="0" y="0"/>
                    </a:moveTo>
                    <a:lnTo>
                      <a:pt x="7" y="87"/>
                    </a:lnTo>
                    <a:lnTo>
                      <a:pt x="75" y="107"/>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6" name="Freeform 170">
                <a:extLst>
                  <a:ext uri="{FF2B5EF4-FFF2-40B4-BE49-F238E27FC236}">
                    <a16:creationId xmlns:a16="http://schemas.microsoft.com/office/drawing/2014/main" xmlns="" id="{54EB5FDF-2B2D-658E-D5A3-8A800FE9501E}"/>
                  </a:ext>
                </a:extLst>
              </p:cNvPr>
              <p:cNvSpPr>
                <a:spLocks/>
              </p:cNvSpPr>
              <p:nvPr/>
            </p:nvSpPr>
            <p:spPr bwMode="auto">
              <a:xfrm>
                <a:off x="3951510" y="2859944"/>
                <a:ext cx="267966" cy="109835"/>
              </a:xfrm>
              <a:custGeom>
                <a:avLst/>
                <a:gdLst>
                  <a:gd name="T0" fmla="*/ 2147483646 w 709"/>
                  <a:gd name="T1" fmla="*/ 2147483646 h 271"/>
                  <a:gd name="T2" fmla="*/ 2147483646 w 709"/>
                  <a:gd name="T3" fmla="*/ 0 h 271"/>
                  <a:gd name="T4" fmla="*/ 2147483646 w 709"/>
                  <a:gd name="T5" fmla="*/ 2147483646 h 271"/>
                  <a:gd name="T6" fmla="*/ 2147483646 w 709"/>
                  <a:gd name="T7" fmla="*/ 2147483646 h 271"/>
                  <a:gd name="T8" fmla="*/ 0 w 709"/>
                  <a:gd name="T9" fmla="*/ 2147483646 h 271"/>
                  <a:gd name="T10" fmla="*/ 2147483646 w 709"/>
                  <a:gd name="T11" fmla="*/ 2147483646 h 271"/>
                  <a:gd name="T12" fmla="*/ 0 60000 65536"/>
                  <a:gd name="T13" fmla="*/ 0 60000 65536"/>
                  <a:gd name="T14" fmla="*/ 0 60000 65536"/>
                  <a:gd name="T15" fmla="*/ 0 60000 65536"/>
                  <a:gd name="T16" fmla="*/ 0 60000 65536"/>
                  <a:gd name="T17" fmla="*/ 0 60000 65536"/>
                  <a:gd name="T18" fmla="*/ 0 w 709"/>
                  <a:gd name="T19" fmla="*/ 0 h 271"/>
                  <a:gd name="T20" fmla="*/ 709 w 709"/>
                  <a:gd name="T21" fmla="*/ 271 h 271"/>
                </a:gdLst>
                <a:ahLst/>
                <a:cxnLst>
                  <a:cxn ang="T12">
                    <a:pos x="T0" y="T1"/>
                  </a:cxn>
                  <a:cxn ang="T13">
                    <a:pos x="T2" y="T3"/>
                  </a:cxn>
                  <a:cxn ang="T14">
                    <a:pos x="T4" y="T5"/>
                  </a:cxn>
                  <a:cxn ang="T15">
                    <a:pos x="T6" y="T7"/>
                  </a:cxn>
                  <a:cxn ang="T16">
                    <a:pos x="T8" y="T9"/>
                  </a:cxn>
                  <a:cxn ang="T17">
                    <a:pos x="T10" y="T11"/>
                  </a:cxn>
                </a:cxnLst>
                <a:rect l="T18" t="T19" r="T20" b="T21"/>
                <a:pathLst>
                  <a:path w="709" h="271">
                    <a:moveTo>
                      <a:pt x="35" y="122"/>
                    </a:moveTo>
                    <a:lnTo>
                      <a:pt x="290" y="0"/>
                    </a:lnTo>
                    <a:lnTo>
                      <a:pt x="709" y="122"/>
                    </a:lnTo>
                    <a:lnTo>
                      <a:pt x="405" y="271"/>
                    </a:lnTo>
                    <a:lnTo>
                      <a:pt x="0" y="139"/>
                    </a:lnTo>
                    <a:lnTo>
                      <a:pt x="35" y="122"/>
                    </a:lnTo>
                    <a:close/>
                  </a:path>
                </a:pathLst>
              </a:custGeom>
              <a:solidFill>
                <a:srgbClr val="FFE6CD"/>
              </a:solidFill>
              <a:ln w="3175">
                <a:solidFill>
                  <a:srgbClr val="000000"/>
                </a:solidFill>
                <a:round/>
                <a:headEnd/>
                <a:tailEnd/>
              </a:ln>
            </p:spPr>
            <p:txBody>
              <a:bodyPr/>
              <a:lstStyle/>
              <a:p>
                <a:endParaRPr lang="ja-JP" altLang="en-US"/>
              </a:p>
            </p:txBody>
          </p:sp>
          <p:sp>
            <p:nvSpPr>
              <p:cNvPr id="197" name="Line 171">
                <a:extLst>
                  <a:ext uri="{FF2B5EF4-FFF2-40B4-BE49-F238E27FC236}">
                    <a16:creationId xmlns:a16="http://schemas.microsoft.com/office/drawing/2014/main" xmlns="" id="{5764F181-AB04-4E30-7973-BB3611FCE5F0}"/>
                  </a:ext>
                </a:extLst>
              </p:cNvPr>
              <p:cNvSpPr>
                <a:spLocks noChangeShapeType="1"/>
              </p:cNvSpPr>
              <p:nvPr/>
            </p:nvSpPr>
            <p:spPr bwMode="auto">
              <a:xfrm flipV="1">
                <a:off x="3970062" y="2884812"/>
                <a:ext cx="94819"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8" name="Line 172">
                <a:extLst>
                  <a:ext uri="{FF2B5EF4-FFF2-40B4-BE49-F238E27FC236}">
                    <a16:creationId xmlns:a16="http://schemas.microsoft.com/office/drawing/2014/main" xmlns="" id="{B58AB1CB-3F33-43B4-A3E4-92FD905FCC03}"/>
                  </a:ext>
                </a:extLst>
              </p:cNvPr>
              <p:cNvSpPr>
                <a:spLocks noChangeShapeType="1"/>
              </p:cNvSpPr>
              <p:nvPr/>
            </p:nvSpPr>
            <p:spPr bwMode="auto">
              <a:xfrm flipV="1">
                <a:off x="4104044" y="2905536"/>
                <a:ext cx="4123" cy="6217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9" name="Line 173">
                <a:extLst>
                  <a:ext uri="{FF2B5EF4-FFF2-40B4-BE49-F238E27FC236}">
                    <a16:creationId xmlns:a16="http://schemas.microsoft.com/office/drawing/2014/main" xmlns="" id="{E1C3E38F-A846-041A-97A3-4A2DC923DAC5}"/>
                  </a:ext>
                </a:extLst>
              </p:cNvPr>
              <p:cNvSpPr>
                <a:spLocks noChangeShapeType="1"/>
              </p:cNvSpPr>
              <p:nvPr/>
            </p:nvSpPr>
            <p:spPr bwMode="auto">
              <a:xfrm>
                <a:off x="4062819" y="2884812"/>
                <a:ext cx="45348" cy="1657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 name="Line 174">
                <a:extLst>
                  <a:ext uri="{FF2B5EF4-FFF2-40B4-BE49-F238E27FC236}">
                    <a16:creationId xmlns:a16="http://schemas.microsoft.com/office/drawing/2014/main" xmlns="" id="{F0260F9F-4A17-0593-9251-2D65A7876D30}"/>
                  </a:ext>
                </a:extLst>
              </p:cNvPr>
              <p:cNvSpPr>
                <a:spLocks noChangeShapeType="1"/>
              </p:cNvSpPr>
              <p:nvPr/>
            </p:nvSpPr>
            <p:spPr bwMode="auto">
              <a:xfrm>
                <a:off x="4122596" y="2905536"/>
                <a:ext cx="78329" cy="414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 name="Line 175">
                <a:extLst>
                  <a:ext uri="{FF2B5EF4-FFF2-40B4-BE49-F238E27FC236}">
                    <a16:creationId xmlns:a16="http://schemas.microsoft.com/office/drawing/2014/main" xmlns="" id="{F7F31E02-6E95-82CC-CF1B-1833D6158C54}"/>
                  </a:ext>
                </a:extLst>
              </p:cNvPr>
              <p:cNvSpPr>
                <a:spLocks noChangeShapeType="1"/>
              </p:cNvSpPr>
              <p:nvPr/>
            </p:nvSpPr>
            <p:spPr bwMode="auto">
              <a:xfrm flipH="1" flipV="1">
                <a:off x="4062819" y="2864089"/>
                <a:ext cx="4123" cy="1243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2" name="Line 176">
                <a:extLst>
                  <a:ext uri="{FF2B5EF4-FFF2-40B4-BE49-F238E27FC236}">
                    <a16:creationId xmlns:a16="http://schemas.microsoft.com/office/drawing/2014/main" xmlns="" id="{839D9653-C52E-5A5B-B2B5-5728782BB731}"/>
                  </a:ext>
                </a:extLst>
              </p:cNvPr>
              <p:cNvSpPr>
                <a:spLocks noChangeShapeType="1"/>
              </p:cNvSpPr>
              <p:nvPr/>
            </p:nvSpPr>
            <p:spPr bwMode="auto">
              <a:xfrm>
                <a:off x="3982430" y="2926260"/>
                <a:ext cx="2061"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3" name="Line 177">
                <a:extLst>
                  <a:ext uri="{FF2B5EF4-FFF2-40B4-BE49-F238E27FC236}">
                    <a16:creationId xmlns:a16="http://schemas.microsoft.com/office/drawing/2014/main" xmlns="" id="{79BE3D76-320C-B4A3-ACA5-8AF5137228E3}"/>
                  </a:ext>
                </a:extLst>
              </p:cNvPr>
              <p:cNvSpPr>
                <a:spLocks noChangeShapeType="1"/>
              </p:cNvSpPr>
              <p:nvPr/>
            </p:nvSpPr>
            <p:spPr bwMode="auto">
              <a:xfrm>
                <a:off x="4083431" y="2961489"/>
                <a:ext cx="2062" cy="5595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4" name="Line 178">
                <a:extLst>
                  <a:ext uri="{FF2B5EF4-FFF2-40B4-BE49-F238E27FC236}">
                    <a16:creationId xmlns:a16="http://schemas.microsoft.com/office/drawing/2014/main" xmlns="" id="{CDD125B1-2FC0-3E54-1BD1-4D203B3DF459}"/>
                  </a:ext>
                </a:extLst>
              </p:cNvPr>
              <p:cNvSpPr>
                <a:spLocks noChangeShapeType="1"/>
              </p:cNvSpPr>
              <p:nvPr/>
            </p:nvSpPr>
            <p:spPr bwMode="auto">
              <a:xfrm>
                <a:off x="4184435" y="2926260"/>
                <a:ext cx="2061"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5" name="Freeform 179">
                <a:extLst>
                  <a:ext uri="{FF2B5EF4-FFF2-40B4-BE49-F238E27FC236}">
                    <a16:creationId xmlns:a16="http://schemas.microsoft.com/office/drawing/2014/main" xmlns="" id="{C48B637B-6236-30B7-81C2-E4039661D0AA}"/>
                  </a:ext>
                </a:extLst>
              </p:cNvPr>
              <p:cNvSpPr>
                <a:spLocks/>
              </p:cNvSpPr>
              <p:nvPr/>
            </p:nvSpPr>
            <p:spPr bwMode="auto">
              <a:xfrm>
                <a:off x="3939142" y="2975997"/>
                <a:ext cx="152535" cy="72532"/>
              </a:xfrm>
              <a:custGeom>
                <a:avLst/>
                <a:gdLst>
                  <a:gd name="T0" fmla="*/ 2147483646 w 404"/>
                  <a:gd name="T1" fmla="*/ 0 h 180"/>
                  <a:gd name="T2" fmla="*/ 2147483646 w 404"/>
                  <a:gd name="T3" fmla="*/ 2147483646 h 180"/>
                  <a:gd name="T4" fmla="*/ 2147483646 w 404"/>
                  <a:gd name="T5" fmla="*/ 2147483646 h 180"/>
                  <a:gd name="T6" fmla="*/ 0 w 404"/>
                  <a:gd name="T7" fmla="*/ 2147483646 h 180"/>
                  <a:gd name="T8" fmla="*/ 2147483646 w 404"/>
                  <a:gd name="T9" fmla="*/ 0 h 180"/>
                  <a:gd name="T10" fmla="*/ 0 60000 65536"/>
                  <a:gd name="T11" fmla="*/ 0 60000 65536"/>
                  <a:gd name="T12" fmla="*/ 0 60000 65536"/>
                  <a:gd name="T13" fmla="*/ 0 60000 65536"/>
                  <a:gd name="T14" fmla="*/ 0 60000 65536"/>
                  <a:gd name="T15" fmla="*/ 0 w 404"/>
                  <a:gd name="T16" fmla="*/ 0 h 180"/>
                  <a:gd name="T17" fmla="*/ 404 w 404"/>
                  <a:gd name="T18" fmla="*/ 180 h 180"/>
                </a:gdLst>
                <a:ahLst/>
                <a:cxnLst>
                  <a:cxn ang="T10">
                    <a:pos x="T0" y="T1"/>
                  </a:cxn>
                  <a:cxn ang="T11">
                    <a:pos x="T2" y="T3"/>
                  </a:cxn>
                  <a:cxn ang="T12">
                    <a:pos x="T4" y="T5"/>
                  </a:cxn>
                  <a:cxn ang="T13">
                    <a:pos x="T6" y="T7"/>
                  </a:cxn>
                  <a:cxn ang="T14">
                    <a:pos x="T8" y="T9"/>
                  </a:cxn>
                </a:cxnLst>
                <a:rect l="T15" t="T16" r="T17" b="T18"/>
                <a:pathLst>
                  <a:path w="404" h="180">
                    <a:moveTo>
                      <a:pt x="89" y="0"/>
                    </a:moveTo>
                    <a:lnTo>
                      <a:pt x="404" y="100"/>
                    </a:lnTo>
                    <a:lnTo>
                      <a:pt x="311" y="180"/>
                    </a:lnTo>
                    <a:lnTo>
                      <a:pt x="0" y="73"/>
                    </a:lnTo>
                    <a:lnTo>
                      <a:pt x="89" y="0"/>
                    </a:lnTo>
                    <a:close/>
                  </a:path>
                </a:pathLst>
              </a:custGeom>
              <a:solidFill>
                <a:srgbClr val="FFE6CD"/>
              </a:solidFill>
              <a:ln w="3175">
                <a:solidFill>
                  <a:srgbClr val="000000"/>
                </a:solidFill>
                <a:round/>
                <a:headEnd/>
                <a:tailEnd/>
              </a:ln>
            </p:spPr>
            <p:txBody>
              <a:bodyPr/>
              <a:lstStyle/>
              <a:p>
                <a:endParaRPr lang="ja-JP" altLang="en-US"/>
              </a:p>
            </p:txBody>
          </p:sp>
          <p:sp>
            <p:nvSpPr>
              <p:cNvPr id="206" name="Freeform 181">
                <a:extLst>
                  <a:ext uri="{FF2B5EF4-FFF2-40B4-BE49-F238E27FC236}">
                    <a16:creationId xmlns:a16="http://schemas.microsoft.com/office/drawing/2014/main" xmlns="" id="{5DABBE40-DD8E-17FD-40FD-31F88E38BDD7}"/>
                  </a:ext>
                </a:extLst>
              </p:cNvPr>
              <p:cNvSpPr>
                <a:spLocks/>
              </p:cNvSpPr>
              <p:nvPr/>
            </p:nvSpPr>
            <p:spPr bwMode="auto">
              <a:xfrm>
                <a:off x="3994797" y="2930404"/>
                <a:ext cx="26796"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w 68"/>
                  <a:gd name="T9" fmla="*/ 0 h 92"/>
                  <a:gd name="T10" fmla="*/ 0 60000 65536"/>
                  <a:gd name="T11" fmla="*/ 0 60000 65536"/>
                  <a:gd name="T12" fmla="*/ 0 60000 65536"/>
                  <a:gd name="T13" fmla="*/ 0 60000 65536"/>
                  <a:gd name="T14" fmla="*/ 0 60000 65536"/>
                  <a:gd name="T15" fmla="*/ 0 w 68"/>
                  <a:gd name="T16" fmla="*/ 0 h 92"/>
                  <a:gd name="T17" fmla="*/ 68 w 68"/>
                  <a:gd name="T18" fmla="*/ 92 h 92"/>
                </a:gdLst>
                <a:ahLst/>
                <a:cxnLst>
                  <a:cxn ang="T10">
                    <a:pos x="T0" y="T1"/>
                  </a:cxn>
                  <a:cxn ang="T11">
                    <a:pos x="T2" y="T3"/>
                  </a:cxn>
                  <a:cxn ang="T12">
                    <a:pos x="T4" y="T5"/>
                  </a:cxn>
                  <a:cxn ang="T13">
                    <a:pos x="T6" y="T7"/>
                  </a:cxn>
                  <a:cxn ang="T14">
                    <a:pos x="T8" y="T9"/>
                  </a:cxn>
                </a:cxnLst>
                <a:rect l="T15" t="T16" r="T17" b="T18"/>
                <a:pathLst>
                  <a:path w="68" h="92">
                    <a:moveTo>
                      <a:pt x="0" y="0"/>
                    </a:moveTo>
                    <a:lnTo>
                      <a:pt x="7" y="76"/>
                    </a:lnTo>
                    <a:lnTo>
                      <a:pt x="68" y="92"/>
                    </a:lnTo>
                    <a:lnTo>
                      <a:pt x="60" y="22"/>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7" name="Freeform 182">
                <a:extLst>
                  <a:ext uri="{FF2B5EF4-FFF2-40B4-BE49-F238E27FC236}">
                    <a16:creationId xmlns:a16="http://schemas.microsoft.com/office/drawing/2014/main" xmlns="" id="{E1E8C5D1-11D1-7C11-A792-0D02A71920EE}"/>
                  </a:ext>
                </a:extLst>
              </p:cNvPr>
              <p:cNvSpPr>
                <a:spLocks/>
              </p:cNvSpPr>
              <p:nvPr/>
            </p:nvSpPr>
            <p:spPr bwMode="auto">
              <a:xfrm>
                <a:off x="3994797" y="2930404"/>
                <a:ext cx="26796"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60000 65536"/>
                  <a:gd name="T9" fmla="*/ 0 60000 65536"/>
                  <a:gd name="T10" fmla="*/ 0 60000 65536"/>
                  <a:gd name="T11" fmla="*/ 0 60000 65536"/>
                  <a:gd name="T12" fmla="*/ 0 w 68"/>
                  <a:gd name="T13" fmla="*/ 0 h 92"/>
                  <a:gd name="T14" fmla="*/ 68 w 68"/>
                  <a:gd name="T15" fmla="*/ 92 h 92"/>
                </a:gdLst>
                <a:ahLst/>
                <a:cxnLst>
                  <a:cxn ang="T8">
                    <a:pos x="T0" y="T1"/>
                  </a:cxn>
                  <a:cxn ang="T9">
                    <a:pos x="T2" y="T3"/>
                  </a:cxn>
                  <a:cxn ang="T10">
                    <a:pos x="T4" y="T5"/>
                  </a:cxn>
                  <a:cxn ang="T11">
                    <a:pos x="T6" y="T7"/>
                  </a:cxn>
                </a:cxnLst>
                <a:rect l="T12" t="T13" r="T14" b="T15"/>
                <a:pathLst>
                  <a:path w="68" h="92">
                    <a:moveTo>
                      <a:pt x="0" y="0"/>
                    </a:moveTo>
                    <a:lnTo>
                      <a:pt x="7" y="76"/>
                    </a:lnTo>
                    <a:lnTo>
                      <a:pt x="68" y="92"/>
                    </a:lnTo>
                    <a:lnTo>
                      <a:pt x="60" y="22"/>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8" name="Freeform 184">
                <a:extLst>
                  <a:ext uri="{FF2B5EF4-FFF2-40B4-BE49-F238E27FC236}">
                    <a16:creationId xmlns:a16="http://schemas.microsoft.com/office/drawing/2014/main" xmlns="" id="{5A8887D2-39B9-DF01-67E1-E68483EF65F2}"/>
                  </a:ext>
                </a:extLst>
              </p:cNvPr>
              <p:cNvSpPr>
                <a:spLocks/>
              </p:cNvSpPr>
              <p:nvPr/>
            </p:nvSpPr>
            <p:spPr bwMode="auto">
              <a:xfrm>
                <a:off x="4038083" y="2949055"/>
                <a:ext cx="24735" cy="37303"/>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w 69"/>
                  <a:gd name="T9" fmla="*/ 0 h 91"/>
                  <a:gd name="T10" fmla="*/ 0 60000 65536"/>
                  <a:gd name="T11" fmla="*/ 0 60000 65536"/>
                  <a:gd name="T12" fmla="*/ 0 60000 65536"/>
                  <a:gd name="T13" fmla="*/ 0 60000 65536"/>
                  <a:gd name="T14" fmla="*/ 0 60000 65536"/>
                  <a:gd name="T15" fmla="*/ 0 w 69"/>
                  <a:gd name="T16" fmla="*/ 0 h 91"/>
                  <a:gd name="T17" fmla="*/ 69 w 69"/>
                  <a:gd name="T18" fmla="*/ 91 h 91"/>
                </a:gdLst>
                <a:ahLst/>
                <a:cxnLst>
                  <a:cxn ang="T10">
                    <a:pos x="T0" y="T1"/>
                  </a:cxn>
                  <a:cxn ang="T11">
                    <a:pos x="T2" y="T3"/>
                  </a:cxn>
                  <a:cxn ang="T12">
                    <a:pos x="T4" y="T5"/>
                  </a:cxn>
                  <a:cxn ang="T13">
                    <a:pos x="T6" y="T7"/>
                  </a:cxn>
                  <a:cxn ang="T14">
                    <a:pos x="T8" y="T9"/>
                  </a:cxn>
                </a:cxnLst>
                <a:rect l="T15" t="T16" r="T17" b="T18"/>
                <a:pathLst>
                  <a:path w="69" h="91">
                    <a:moveTo>
                      <a:pt x="0" y="0"/>
                    </a:moveTo>
                    <a:lnTo>
                      <a:pt x="7" y="73"/>
                    </a:lnTo>
                    <a:lnTo>
                      <a:pt x="69" y="91"/>
                    </a:lnTo>
                    <a:lnTo>
                      <a:pt x="62" y="21"/>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9" name="Freeform 185">
                <a:extLst>
                  <a:ext uri="{FF2B5EF4-FFF2-40B4-BE49-F238E27FC236}">
                    <a16:creationId xmlns:a16="http://schemas.microsoft.com/office/drawing/2014/main" xmlns="" id="{D84DACCD-6D2B-D3CF-318D-2C899E78F56E}"/>
                  </a:ext>
                </a:extLst>
              </p:cNvPr>
              <p:cNvSpPr>
                <a:spLocks/>
              </p:cNvSpPr>
              <p:nvPr/>
            </p:nvSpPr>
            <p:spPr bwMode="auto">
              <a:xfrm>
                <a:off x="4038083" y="2949055"/>
                <a:ext cx="24735" cy="37303"/>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60000 65536"/>
                  <a:gd name="T9" fmla="*/ 0 60000 65536"/>
                  <a:gd name="T10" fmla="*/ 0 60000 65536"/>
                  <a:gd name="T11" fmla="*/ 0 60000 65536"/>
                  <a:gd name="T12" fmla="*/ 0 w 69"/>
                  <a:gd name="T13" fmla="*/ 0 h 91"/>
                  <a:gd name="T14" fmla="*/ 69 w 69"/>
                  <a:gd name="T15" fmla="*/ 91 h 91"/>
                </a:gdLst>
                <a:ahLst/>
                <a:cxnLst>
                  <a:cxn ang="T8">
                    <a:pos x="T0" y="T1"/>
                  </a:cxn>
                  <a:cxn ang="T9">
                    <a:pos x="T2" y="T3"/>
                  </a:cxn>
                  <a:cxn ang="T10">
                    <a:pos x="T4" y="T5"/>
                  </a:cxn>
                  <a:cxn ang="T11">
                    <a:pos x="T6" y="T7"/>
                  </a:cxn>
                </a:cxnLst>
                <a:rect l="T12" t="T13" r="T14" b="T15"/>
                <a:pathLst>
                  <a:path w="69" h="91">
                    <a:moveTo>
                      <a:pt x="0" y="0"/>
                    </a:moveTo>
                    <a:lnTo>
                      <a:pt x="7" y="73"/>
                    </a:lnTo>
                    <a:lnTo>
                      <a:pt x="69" y="91"/>
                    </a:lnTo>
                    <a:lnTo>
                      <a:pt x="62" y="21"/>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0" name="Freeform 186">
                <a:extLst>
                  <a:ext uri="{FF2B5EF4-FFF2-40B4-BE49-F238E27FC236}">
                    <a16:creationId xmlns:a16="http://schemas.microsoft.com/office/drawing/2014/main" xmlns="" id="{81A69F58-823E-2C8F-B4A4-5A6E03453E60}"/>
                  </a:ext>
                </a:extLst>
              </p:cNvPr>
              <p:cNvSpPr>
                <a:spLocks/>
              </p:cNvSpPr>
              <p:nvPr/>
            </p:nvSpPr>
            <p:spPr bwMode="auto">
              <a:xfrm>
                <a:off x="4413236" y="2946983"/>
                <a:ext cx="265905" cy="101545"/>
              </a:xfrm>
              <a:custGeom>
                <a:avLst/>
                <a:gdLst>
                  <a:gd name="T0" fmla="*/ 2147483646 w 697"/>
                  <a:gd name="T1" fmla="*/ 2147483646 h 249"/>
                  <a:gd name="T2" fmla="*/ 2147483646 w 697"/>
                  <a:gd name="T3" fmla="*/ 0 h 249"/>
                  <a:gd name="T4" fmla="*/ 2147483646 w 697"/>
                  <a:gd name="T5" fmla="*/ 2147483646 h 249"/>
                  <a:gd name="T6" fmla="*/ 2147483646 w 697"/>
                  <a:gd name="T7" fmla="*/ 2147483646 h 249"/>
                  <a:gd name="T8" fmla="*/ 0 w 697"/>
                  <a:gd name="T9" fmla="*/ 2147483646 h 249"/>
                  <a:gd name="T10" fmla="*/ 2147483646 w 697"/>
                  <a:gd name="T11" fmla="*/ 2147483646 h 249"/>
                  <a:gd name="T12" fmla="*/ 0 60000 65536"/>
                  <a:gd name="T13" fmla="*/ 0 60000 65536"/>
                  <a:gd name="T14" fmla="*/ 0 60000 65536"/>
                  <a:gd name="T15" fmla="*/ 0 60000 65536"/>
                  <a:gd name="T16" fmla="*/ 0 60000 65536"/>
                  <a:gd name="T17" fmla="*/ 0 60000 65536"/>
                  <a:gd name="T18" fmla="*/ 0 w 697"/>
                  <a:gd name="T19" fmla="*/ 0 h 249"/>
                  <a:gd name="T20" fmla="*/ 697 w 697"/>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697" h="249">
                    <a:moveTo>
                      <a:pt x="35" y="112"/>
                    </a:moveTo>
                    <a:lnTo>
                      <a:pt x="287" y="0"/>
                    </a:lnTo>
                    <a:lnTo>
                      <a:pt x="697" y="112"/>
                    </a:lnTo>
                    <a:lnTo>
                      <a:pt x="399" y="249"/>
                    </a:lnTo>
                    <a:lnTo>
                      <a:pt x="0" y="127"/>
                    </a:lnTo>
                    <a:lnTo>
                      <a:pt x="35" y="112"/>
                    </a:lnTo>
                    <a:close/>
                  </a:path>
                </a:pathLst>
              </a:custGeom>
              <a:solidFill>
                <a:srgbClr val="00FFFF"/>
              </a:solidFill>
              <a:ln w="3175">
                <a:solidFill>
                  <a:srgbClr val="000000"/>
                </a:solidFill>
                <a:round/>
                <a:headEnd/>
                <a:tailEnd/>
              </a:ln>
            </p:spPr>
            <p:txBody>
              <a:bodyPr/>
              <a:lstStyle/>
              <a:p>
                <a:endParaRPr lang="ja-JP" altLang="en-US"/>
              </a:p>
            </p:txBody>
          </p:sp>
          <p:sp>
            <p:nvSpPr>
              <p:cNvPr id="211" name="Line 187">
                <a:extLst>
                  <a:ext uri="{FF2B5EF4-FFF2-40B4-BE49-F238E27FC236}">
                    <a16:creationId xmlns:a16="http://schemas.microsoft.com/office/drawing/2014/main" xmlns="" id="{F9170781-55B2-E542-9353-1B4AF9CB35B0}"/>
                  </a:ext>
                </a:extLst>
              </p:cNvPr>
              <p:cNvSpPr>
                <a:spLocks noChangeShapeType="1"/>
              </p:cNvSpPr>
              <p:nvPr/>
            </p:nvSpPr>
            <p:spPr bwMode="auto">
              <a:xfrm flipV="1">
                <a:off x="4431788" y="2969779"/>
                <a:ext cx="92757" cy="2901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2" name="Line 188">
                <a:extLst>
                  <a:ext uri="{FF2B5EF4-FFF2-40B4-BE49-F238E27FC236}">
                    <a16:creationId xmlns:a16="http://schemas.microsoft.com/office/drawing/2014/main" xmlns="" id="{27BD7066-7AC3-5C8B-1C70-FD6701A38643}"/>
                  </a:ext>
                </a:extLst>
              </p:cNvPr>
              <p:cNvSpPr>
                <a:spLocks noChangeShapeType="1"/>
              </p:cNvSpPr>
              <p:nvPr/>
            </p:nvSpPr>
            <p:spPr bwMode="auto">
              <a:xfrm flipV="1">
                <a:off x="4563710" y="2988431"/>
                <a:ext cx="4123" cy="580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3" name="Line 189">
                <a:extLst>
                  <a:ext uri="{FF2B5EF4-FFF2-40B4-BE49-F238E27FC236}">
                    <a16:creationId xmlns:a16="http://schemas.microsoft.com/office/drawing/2014/main" xmlns="" id="{F71B1608-E68A-F05E-46A0-DA59211C1538}"/>
                  </a:ext>
                </a:extLst>
              </p:cNvPr>
              <p:cNvSpPr>
                <a:spLocks noChangeShapeType="1"/>
              </p:cNvSpPr>
              <p:nvPr/>
            </p:nvSpPr>
            <p:spPr bwMode="auto">
              <a:xfrm>
                <a:off x="4524545" y="2969779"/>
                <a:ext cx="43287" cy="1657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4" name="Line 190">
                <a:extLst>
                  <a:ext uri="{FF2B5EF4-FFF2-40B4-BE49-F238E27FC236}">
                    <a16:creationId xmlns:a16="http://schemas.microsoft.com/office/drawing/2014/main" xmlns="" id="{D80DDA2E-56EF-96AF-285D-50A4937A1DF7}"/>
                  </a:ext>
                </a:extLst>
              </p:cNvPr>
              <p:cNvSpPr>
                <a:spLocks noChangeShapeType="1"/>
              </p:cNvSpPr>
              <p:nvPr/>
            </p:nvSpPr>
            <p:spPr bwMode="auto">
              <a:xfrm>
                <a:off x="4582261" y="2988431"/>
                <a:ext cx="78329" cy="62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5" name="Line 191">
                <a:extLst>
                  <a:ext uri="{FF2B5EF4-FFF2-40B4-BE49-F238E27FC236}">
                    <a16:creationId xmlns:a16="http://schemas.microsoft.com/office/drawing/2014/main" xmlns="" id="{09C23B19-0D4E-F937-28C6-75FCE5F8E6A7}"/>
                  </a:ext>
                </a:extLst>
              </p:cNvPr>
              <p:cNvSpPr>
                <a:spLocks noChangeShapeType="1"/>
              </p:cNvSpPr>
              <p:nvPr/>
            </p:nvSpPr>
            <p:spPr bwMode="auto">
              <a:xfrm flipH="1" flipV="1">
                <a:off x="4524545" y="2953200"/>
                <a:ext cx="2062" cy="82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6" name="Line 192">
                <a:extLst>
                  <a:ext uri="{FF2B5EF4-FFF2-40B4-BE49-F238E27FC236}">
                    <a16:creationId xmlns:a16="http://schemas.microsoft.com/office/drawing/2014/main" xmlns="" id="{FDFFC0AC-869E-4E85-D982-1E99E564EBE1}"/>
                  </a:ext>
                </a:extLst>
              </p:cNvPr>
              <p:cNvSpPr>
                <a:spLocks noChangeShapeType="1"/>
              </p:cNvSpPr>
              <p:nvPr/>
            </p:nvSpPr>
            <p:spPr bwMode="auto">
              <a:xfrm>
                <a:off x="4444156" y="3007082"/>
                <a:ext cx="2061"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7" name="Line 193">
                <a:extLst>
                  <a:ext uri="{FF2B5EF4-FFF2-40B4-BE49-F238E27FC236}">
                    <a16:creationId xmlns:a16="http://schemas.microsoft.com/office/drawing/2014/main" xmlns="" id="{C2672AB1-C80D-CEBA-0EF9-6792FFC8B7F0}"/>
                  </a:ext>
                </a:extLst>
              </p:cNvPr>
              <p:cNvSpPr>
                <a:spLocks noChangeShapeType="1"/>
              </p:cNvSpPr>
              <p:nvPr/>
            </p:nvSpPr>
            <p:spPr bwMode="auto">
              <a:xfrm>
                <a:off x="4545158" y="3040239"/>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8" name="Line 194">
                <a:extLst>
                  <a:ext uri="{FF2B5EF4-FFF2-40B4-BE49-F238E27FC236}">
                    <a16:creationId xmlns:a16="http://schemas.microsoft.com/office/drawing/2014/main" xmlns="" id="{994B8B06-FC00-8EAA-6EA4-FB3DDDBD1805}"/>
                  </a:ext>
                </a:extLst>
              </p:cNvPr>
              <p:cNvSpPr>
                <a:spLocks noChangeShapeType="1"/>
              </p:cNvSpPr>
              <p:nvPr/>
            </p:nvSpPr>
            <p:spPr bwMode="auto">
              <a:xfrm>
                <a:off x="4642038" y="3007082"/>
                <a:ext cx="2061"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9" name="Freeform 195">
                <a:extLst>
                  <a:ext uri="{FF2B5EF4-FFF2-40B4-BE49-F238E27FC236}">
                    <a16:creationId xmlns:a16="http://schemas.microsoft.com/office/drawing/2014/main" xmlns="" id="{4ABE4639-AEFB-B33D-A575-D01454B0AE4A}"/>
                  </a:ext>
                </a:extLst>
              </p:cNvPr>
              <p:cNvSpPr>
                <a:spLocks/>
              </p:cNvSpPr>
              <p:nvPr/>
            </p:nvSpPr>
            <p:spPr bwMode="auto">
              <a:xfrm>
                <a:off x="4400868" y="3054747"/>
                <a:ext cx="152535" cy="66316"/>
              </a:xfrm>
              <a:custGeom>
                <a:avLst/>
                <a:gdLst>
                  <a:gd name="T0" fmla="*/ 2147483646 w 399"/>
                  <a:gd name="T1" fmla="*/ 0 h 165"/>
                  <a:gd name="T2" fmla="*/ 2147483646 w 399"/>
                  <a:gd name="T3" fmla="*/ 2147483646 h 165"/>
                  <a:gd name="T4" fmla="*/ 2147483646 w 399"/>
                  <a:gd name="T5" fmla="*/ 2147483646 h 165"/>
                  <a:gd name="T6" fmla="*/ 0 w 399"/>
                  <a:gd name="T7" fmla="*/ 2147483646 h 165"/>
                  <a:gd name="T8" fmla="*/ 2147483646 w 399"/>
                  <a:gd name="T9" fmla="*/ 0 h 165"/>
                  <a:gd name="T10" fmla="*/ 0 60000 65536"/>
                  <a:gd name="T11" fmla="*/ 0 60000 65536"/>
                  <a:gd name="T12" fmla="*/ 0 60000 65536"/>
                  <a:gd name="T13" fmla="*/ 0 60000 65536"/>
                  <a:gd name="T14" fmla="*/ 0 60000 65536"/>
                  <a:gd name="T15" fmla="*/ 0 w 399"/>
                  <a:gd name="T16" fmla="*/ 0 h 165"/>
                  <a:gd name="T17" fmla="*/ 399 w 399"/>
                  <a:gd name="T18" fmla="*/ 165 h 165"/>
                </a:gdLst>
                <a:ahLst/>
                <a:cxnLst>
                  <a:cxn ang="T10">
                    <a:pos x="T0" y="T1"/>
                  </a:cxn>
                  <a:cxn ang="T11">
                    <a:pos x="T2" y="T3"/>
                  </a:cxn>
                  <a:cxn ang="T12">
                    <a:pos x="T4" y="T5"/>
                  </a:cxn>
                  <a:cxn ang="T13">
                    <a:pos x="T6" y="T7"/>
                  </a:cxn>
                  <a:cxn ang="T14">
                    <a:pos x="T8" y="T9"/>
                  </a:cxn>
                </a:cxnLst>
                <a:rect l="T15" t="T16" r="T17" b="T18"/>
                <a:pathLst>
                  <a:path w="399" h="165">
                    <a:moveTo>
                      <a:pt x="85" y="0"/>
                    </a:moveTo>
                    <a:lnTo>
                      <a:pt x="399" y="92"/>
                    </a:lnTo>
                    <a:lnTo>
                      <a:pt x="306" y="165"/>
                    </a:lnTo>
                    <a:lnTo>
                      <a:pt x="0" y="67"/>
                    </a:lnTo>
                    <a:lnTo>
                      <a:pt x="85" y="0"/>
                    </a:lnTo>
                    <a:close/>
                  </a:path>
                </a:pathLst>
              </a:custGeom>
              <a:solidFill>
                <a:srgbClr val="00FFFF"/>
              </a:solidFill>
              <a:ln w="3175">
                <a:solidFill>
                  <a:srgbClr val="000000"/>
                </a:solidFill>
                <a:round/>
                <a:headEnd/>
                <a:tailEnd/>
              </a:ln>
            </p:spPr>
            <p:txBody>
              <a:bodyPr/>
              <a:lstStyle/>
              <a:p>
                <a:endParaRPr lang="ja-JP" altLang="en-US"/>
              </a:p>
            </p:txBody>
          </p:sp>
          <p:sp>
            <p:nvSpPr>
              <p:cNvPr id="220" name="Freeform 196">
                <a:extLst>
                  <a:ext uri="{FF2B5EF4-FFF2-40B4-BE49-F238E27FC236}">
                    <a16:creationId xmlns:a16="http://schemas.microsoft.com/office/drawing/2014/main" xmlns="" id="{04BA47A0-7A02-4C3E-C856-91A0718E9C3E}"/>
                  </a:ext>
                </a:extLst>
              </p:cNvPr>
              <p:cNvSpPr>
                <a:spLocks/>
              </p:cNvSpPr>
              <p:nvPr/>
            </p:nvSpPr>
            <p:spPr bwMode="auto">
              <a:xfrm>
                <a:off x="4456523" y="3011226"/>
                <a:ext cx="24735" cy="35231"/>
              </a:xfrm>
              <a:custGeom>
                <a:avLst/>
                <a:gdLst>
                  <a:gd name="T0" fmla="*/ 0 w 67"/>
                  <a:gd name="T1" fmla="*/ 0 h 84"/>
                  <a:gd name="T2" fmla="*/ 2147483646 w 67"/>
                  <a:gd name="T3" fmla="*/ 2147483646 h 84"/>
                  <a:gd name="T4" fmla="*/ 2147483646 w 67"/>
                  <a:gd name="T5" fmla="*/ 2147483646 h 84"/>
                  <a:gd name="T6" fmla="*/ 2147483646 w 67"/>
                  <a:gd name="T7" fmla="*/ 2147483646 h 84"/>
                  <a:gd name="T8" fmla="*/ 0 60000 65536"/>
                  <a:gd name="T9" fmla="*/ 0 60000 65536"/>
                  <a:gd name="T10" fmla="*/ 0 60000 65536"/>
                  <a:gd name="T11" fmla="*/ 0 60000 65536"/>
                  <a:gd name="T12" fmla="*/ 0 w 67"/>
                  <a:gd name="T13" fmla="*/ 0 h 84"/>
                  <a:gd name="T14" fmla="*/ 67 w 67"/>
                  <a:gd name="T15" fmla="*/ 84 h 84"/>
                </a:gdLst>
                <a:ahLst/>
                <a:cxnLst>
                  <a:cxn ang="T8">
                    <a:pos x="T0" y="T1"/>
                  </a:cxn>
                  <a:cxn ang="T9">
                    <a:pos x="T2" y="T3"/>
                  </a:cxn>
                  <a:cxn ang="T10">
                    <a:pos x="T4" y="T5"/>
                  </a:cxn>
                  <a:cxn ang="T11">
                    <a:pos x="T6" y="T7"/>
                  </a:cxn>
                </a:cxnLst>
                <a:rect l="T12" t="T13" r="T14" b="T15"/>
                <a:pathLst>
                  <a:path w="67" h="84">
                    <a:moveTo>
                      <a:pt x="0" y="0"/>
                    </a:moveTo>
                    <a:lnTo>
                      <a:pt x="7" y="69"/>
                    </a:lnTo>
                    <a:lnTo>
                      <a:pt x="67" y="84"/>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1" name="Freeform 197">
                <a:extLst>
                  <a:ext uri="{FF2B5EF4-FFF2-40B4-BE49-F238E27FC236}">
                    <a16:creationId xmlns:a16="http://schemas.microsoft.com/office/drawing/2014/main" xmlns="" id="{00FFF0C9-C673-ED5E-047E-399D09992088}"/>
                  </a:ext>
                </a:extLst>
              </p:cNvPr>
              <p:cNvSpPr>
                <a:spLocks/>
              </p:cNvSpPr>
              <p:nvPr/>
            </p:nvSpPr>
            <p:spPr bwMode="auto">
              <a:xfrm>
                <a:off x="4499809" y="3027805"/>
                <a:ext cx="24735" cy="35231"/>
              </a:xfrm>
              <a:custGeom>
                <a:avLst/>
                <a:gdLst>
                  <a:gd name="T0" fmla="*/ 0 w 65"/>
                  <a:gd name="T1" fmla="*/ 0 h 84"/>
                  <a:gd name="T2" fmla="*/ 2147483646 w 65"/>
                  <a:gd name="T3" fmla="*/ 2147483646 h 84"/>
                  <a:gd name="T4" fmla="*/ 2147483646 w 65"/>
                  <a:gd name="T5" fmla="*/ 2147483646 h 84"/>
                  <a:gd name="T6" fmla="*/ 2147483646 w 65"/>
                  <a:gd name="T7" fmla="*/ 2147483646 h 84"/>
                  <a:gd name="T8" fmla="*/ 0 60000 65536"/>
                  <a:gd name="T9" fmla="*/ 0 60000 65536"/>
                  <a:gd name="T10" fmla="*/ 0 60000 65536"/>
                  <a:gd name="T11" fmla="*/ 0 60000 65536"/>
                  <a:gd name="T12" fmla="*/ 0 w 65"/>
                  <a:gd name="T13" fmla="*/ 0 h 84"/>
                  <a:gd name="T14" fmla="*/ 65 w 65"/>
                  <a:gd name="T15" fmla="*/ 84 h 84"/>
                </a:gdLst>
                <a:ahLst/>
                <a:cxnLst>
                  <a:cxn ang="T8">
                    <a:pos x="T0" y="T1"/>
                  </a:cxn>
                  <a:cxn ang="T9">
                    <a:pos x="T2" y="T3"/>
                  </a:cxn>
                  <a:cxn ang="T10">
                    <a:pos x="T4" y="T5"/>
                  </a:cxn>
                  <a:cxn ang="T11">
                    <a:pos x="T6" y="T7"/>
                  </a:cxn>
                </a:cxnLst>
                <a:rect l="T12" t="T13" r="T14" b="T15"/>
                <a:pathLst>
                  <a:path w="65" h="84">
                    <a:moveTo>
                      <a:pt x="0" y="0"/>
                    </a:moveTo>
                    <a:lnTo>
                      <a:pt x="7" y="69"/>
                    </a:lnTo>
                    <a:lnTo>
                      <a:pt x="65" y="84"/>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2" name="Freeform 198">
                <a:extLst>
                  <a:ext uri="{FF2B5EF4-FFF2-40B4-BE49-F238E27FC236}">
                    <a16:creationId xmlns:a16="http://schemas.microsoft.com/office/drawing/2014/main" xmlns="" id="{68C935CF-2614-7F5C-E4F7-52E3D949E158}"/>
                  </a:ext>
                </a:extLst>
              </p:cNvPr>
              <p:cNvSpPr>
                <a:spLocks/>
              </p:cNvSpPr>
              <p:nvPr/>
            </p:nvSpPr>
            <p:spPr bwMode="auto">
              <a:xfrm>
                <a:off x="3574297" y="3108628"/>
                <a:ext cx="206128" cy="97401"/>
              </a:xfrm>
              <a:custGeom>
                <a:avLst/>
                <a:gdLst>
                  <a:gd name="T0" fmla="*/ 2147483646 w 542"/>
                  <a:gd name="T1" fmla="*/ 2147483646 h 237"/>
                  <a:gd name="T2" fmla="*/ 2147483646 w 542"/>
                  <a:gd name="T3" fmla="*/ 2147483646 h 237"/>
                  <a:gd name="T4" fmla="*/ 2147483646 w 542"/>
                  <a:gd name="T5" fmla="*/ 0 h 237"/>
                  <a:gd name="T6" fmla="*/ 2147483646 w 542"/>
                  <a:gd name="T7" fmla="*/ 2147483646 h 237"/>
                  <a:gd name="T8" fmla="*/ 2147483646 w 542"/>
                  <a:gd name="T9" fmla="*/ 2147483646 h 237"/>
                  <a:gd name="T10" fmla="*/ 2147483646 w 542"/>
                  <a:gd name="T11" fmla="*/ 2147483646 h 237"/>
                  <a:gd name="T12" fmla="*/ 0 w 542"/>
                  <a:gd name="T13" fmla="*/ 2147483646 h 237"/>
                  <a:gd name="T14" fmla="*/ 2147483646 w 542"/>
                  <a:gd name="T15" fmla="*/ 2147483646 h 237"/>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7"/>
                  <a:gd name="T26" fmla="*/ 542 w 542"/>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7">
                    <a:moveTo>
                      <a:pt x="18" y="122"/>
                    </a:moveTo>
                    <a:lnTo>
                      <a:pt x="125" y="13"/>
                    </a:lnTo>
                    <a:lnTo>
                      <a:pt x="257" y="0"/>
                    </a:lnTo>
                    <a:lnTo>
                      <a:pt x="542" y="90"/>
                    </a:lnTo>
                    <a:lnTo>
                      <a:pt x="385" y="102"/>
                    </a:lnTo>
                    <a:lnTo>
                      <a:pt x="280" y="237"/>
                    </a:lnTo>
                    <a:lnTo>
                      <a:pt x="0" y="132"/>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223" name="Line 199">
                <a:extLst>
                  <a:ext uri="{FF2B5EF4-FFF2-40B4-BE49-F238E27FC236}">
                    <a16:creationId xmlns:a16="http://schemas.microsoft.com/office/drawing/2014/main" xmlns="" id="{6C333F25-A359-31D5-5142-18E8B7C8DB5F}"/>
                  </a:ext>
                </a:extLst>
              </p:cNvPr>
              <p:cNvSpPr>
                <a:spLocks noChangeShapeType="1"/>
              </p:cNvSpPr>
              <p:nvPr/>
            </p:nvSpPr>
            <p:spPr bwMode="auto">
              <a:xfrm>
                <a:off x="3634073" y="3116918"/>
                <a:ext cx="84513" cy="3315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24" name="Freeform 200">
                <a:extLst>
                  <a:ext uri="{FF2B5EF4-FFF2-40B4-BE49-F238E27FC236}">
                    <a16:creationId xmlns:a16="http://schemas.microsoft.com/office/drawing/2014/main" xmlns="" id="{B7CEDF1E-F9B8-B73C-C7BB-42D84CC3ABB1}"/>
                  </a:ext>
                </a:extLst>
              </p:cNvPr>
              <p:cNvSpPr>
                <a:spLocks/>
              </p:cNvSpPr>
              <p:nvPr/>
            </p:nvSpPr>
            <p:spPr bwMode="auto">
              <a:xfrm>
                <a:off x="3586664" y="3170799"/>
                <a:ext cx="103064" cy="101545"/>
              </a:xfrm>
              <a:custGeom>
                <a:avLst/>
                <a:gdLst>
                  <a:gd name="T0" fmla="*/ 0 w 272"/>
                  <a:gd name="T1" fmla="*/ 0 h 251"/>
                  <a:gd name="T2" fmla="*/ 0 w 272"/>
                  <a:gd name="T3" fmla="*/ 2147483646 h 251"/>
                  <a:gd name="T4" fmla="*/ 2147483646 w 272"/>
                  <a:gd name="T5" fmla="*/ 2147483646 h 251"/>
                  <a:gd name="T6" fmla="*/ 2147483646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0" y="0"/>
                    </a:moveTo>
                    <a:lnTo>
                      <a:pt x="0" y="152"/>
                    </a:lnTo>
                    <a:lnTo>
                      <a:pt x="272" y="251"/>
                    </a:lnTo>
                    <a:lnTo>
                      <a:pt x="272"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5" name="Freeform 201">
                <a:extLst>
                  <a:ext uri="{FF2B5EF4-FFF2-40B4-BE49-F238E27FC236}">
                    <a16:creationId xmlns:a16="http://schemas.microsoft.com/office/drawing/2014/main" xmlns="" id="{67433619-756E-A4A5-BC38-31EC1A0A1C9D}"/>
                  </a:ext>
                </a:extLst>
              </p:cNvPr>
              <p:cNvSpPr>
                <a:spLocks/>
              </p:cNvSpPr>
              <p:nvPr/>
            </p:nvSpPr>
            <p:spPr bwMode="auto">
              <a:xfrm>
                <a:off x="3691789" y="3148003"/>
                <a:ext cx="65961" cy="128487"/>
              </a:xfrm>
              <a:custGeom>
                <a:avLst/>
                <a:gdLst>
                  <a:gd name="T0" fmla="*/ 0 w 177"/>
                  <a:gd name="T1" fmla="*/ 2147483646 h 315"/>
                  <a:gd name="T2" fmla="*/ 2147483646 w 177"/>
                  <a:gd name="T3" fmla="*/ 2147483646 h 315"/>
                  <a:gd name="T4" fmla="*/ 2147483646 w 177"/>
                  <a:gd name="T5" fmla="*/ 0 h 315"/>
                  <a:gd name="T6" fmla="*/ 0 60000 65536"/>
                  <a:gd name="T7" fmla="*/ 0 60000 65536"/>
                  <a:gd name="T8" fmla="*/ 0 60000 65536"/>
                  <a:gd name="T9" fmla="*/ 0 w 177"/>
                  <a:gd name="T10" fmla="*/ 0 h 315"/>
                  <a:gd name="T11" fmla="*/ 177 w 177"/>
                  <a:gd name="T12" fmla="*/ 315 h 315"/>
                </a:gdLst>
                <a:ahLst/>
                <a:cxnLst>
                  <a:cxn ang="T6">
                    <a:pos x="T0" y="T1"/>
                  </a:cxn>
                  <a:cxn ang="T7">
                    <a:pos x="T2" y="T3"/>
                  </a:cxn>
                  <a:cxn ang="T8">
                    <a:pos x="T4" y="T5"/>
                  </a:cxn>
                </a:cxnLst>
                <a:rect l="T9" t="T10" r="T11" b="T12"/>
                <a:pathLst>
                  <a:path w="177" h="315">
                    <a:moveTo>
                      <a:pt x="0" y="315"/>
                    </a:moveTo>
                    <a:lnTo>
                      <a:pt x="177" y="203"/>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6" name="Freeform 202">
                <a:extLst>
                  <a:ext uri="{FF2B5EF4-FFF2-40B4-BE49-F238E27FC236}">
                    <a16:creationId xmlns:a16="http://schemas.microsoft.com/office/drawing/2014/main" xmlns="" id="{BCC86C5E-6780-755A-C72C-C24E501C6061}"/>
                  </a:ext>
                </a:extLst>
              </p:cNvPr>
              <p:cNvSpPr>
                <a:spLocks/>
              </p:cNvSpPr>
              <p:nvPr/>
            </p:nvSpPr>
            <p:spPr bwMode="auto">
              <a:xfrm>
                <a:off x="3784547" y="3108628"/>
                <a:ext cx="206128" cy="97401"/>
              </a:xfrm>
              <a:custGeom>
                <a:avLst/>
                <a:gdLst>
                  <a:gd name="T0" fmla="*/ 2147483646 w 543"/>
                  <a:gd name="T1" fmla="*/ 2147483646 h 238"/>
                  <a:gd name="T2" fmla="*/ 2147483646 w 543"/>
                  <a:gd name="T3" fmla="*/ 2147483646 h 238"/>
                  <a:gd name="T4" fmla="*/ 2147483646 w 543"/>
                  <a:gd name="T5" fmla="*/ 0 h 238"/>
                  <a:gd name="T6" fmla="*/ 0 w 543"/>
                  <a:gd name="T7" fmla="*/ 2147483646 h 238"/>
                  <a:gd name="T8" fmla="*/ 2147483646 w 543"/>
                  <a:gd name="T9" fmla="*/ 2147483646 h 238"/>
                  <a:gd name="T10" fmla="*/ 2147483646 w 543"/>
                  <a:gd name="T11" fmla="*/ 2147483646 h 238"/>
                  <a:gd name="T12" fmla="*/ 2147483646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523" y="122"/>
                    </a:moveTo>
                    <a:lnTo>
                      <a:pt x="417" y="13"/>
                    </a:lnTo>
                    <a:lnTo>
                      <a:pt x="284" y="0"/>
                    </a:lnTo>
                    <a:lnTo>
                      <a:pt x="0" y="90"/>
                    </a:lnTo>
                    <a:lnTo>
                      <a:pt x="155" y="102"/>
                    </a:lnTo>
                    <a:lnTo>
                      <a:pt x="262" y="238"/>
                    </a:lnTo>
                    <a:lnTo>
                      <a:pt x="543" y="133"/>
                    </a:lnTo>
                    <a:lnTo>
                      <a:pt x="523" y="122"/>
                    </a:lnTo>
                    <a:close/>
                  </a:path>
                </a:pathLst>
              </a:custGeom>
              <a:solidFill>
                <a:srgbClr val="EAD5FF"/>
              </a:solidFill>
              <a:ln w="3175">
                <a:solidFill>
                  <a:srgbClr val="000000"/>
                </a:solidFill>
                <a:round/>
                <a:headEnd/>
                <a:tailEnd/>
              </a:ln>
            </p:spPr>
            <p:txBody>
              <a:bodyPr/>
              <a:lstStyle/>
              <a:p>
                <a:endParaRPr lang="ja-JP" altLang="en-US"/>
              </a:p>
            </p:txBody>
          </p:sp>
          <p:sp>
            <p:nvSpPr>
              <p:cNvPr id="227" name="Line 203">
                <a:extLst>
                  <a:ext uri="{FF2B5EF4-FFF2-40B4-BE49-F238E27FC236}">
                    <a16:creationId xmlns:a16="http://schemas.microsoft.com/office/drawing/2014/main" xmlns="" id="{7024A45E-68F8-DB5E-D726-653300D32EC7}"/>
                  </a:ext>
                </a:extLst>
              </p:cNvPr>
              <p:cNvSpPr>
                <a:spLocks noChangeShapeType="1"/>
              </p:cNvSpPr>
              <p:nvPr/>
            </p:nvSpPr>
            <p:spPr bwMode="auto">
              <a:xfrm flipH="1">
                <a:off x="3846385" y="3118989"/>
                <a:ext cx="82451"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28" name="Freeform 204">
                <a:extLst>
                  <a:ext uri="{FF2B5EF4-FFF2-40B4-BE49-F238E27FC236}">
                    <a16:creationId xmlns:a16="http://schemas.microsoft.com/office/drawing/2014/main" xmlns="" id="{7FBD58E6-84DE-C389-8701-A7C163CB17B3}"/>
                  </a:ext>
                </a:extLst>
              </p:cNvPr>
              <p:cNvSpPr>
                <a:spLocks/>
              </p:cNvSpPr>
              <p:nvPr/>
            </p:nvSpPr>
            <p:spPr bwMode="auto">
              <a:xfrm>
                <a:off x="3875243" y="3170799"/>
                <a:ext cx="103064" cy="101545"/>
              </a:xfrm>
              <a:custGeom>
                <a:avLst/>
                <a:gdLst>
                  <a:gd name="T0" fmla="*/ 2147483646 w 272"/>
                  <a:gd name="T1" fmla="*/ 0 h 251"/>
                  <a:gd name="T2" fmla="*/ 2147483646 w 272"/>
                  <a:gd name="T3" fmla="*/ 2147483646 h 251"/>
                  <a:gd name="T4" fmla="*/ 0 w 272"/>
                  <a:gd name="T5" fmla="*/ 2147483646 h 251"/>
                  <a:gd name="T6" fmla="*/ 0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272" y="0"/>
                    </a:moveTo>
                    <a:lnTo>
                      <a:pt x="272" y="152"/>
                    </a:lnTo>
                    <a:lnTo>
                      <a:pt x="0" y="251"/>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9" name="Freeform 205">
                <a:extLst>
                  <a:ext uri="{FF2B5EF4-FFF2-40B4-BE49-F238E27FC236}">
                    <a16:creationId xmlns:a16="http://schemas.microsoft.com/office/drawing/2014/main" xmlns="" id="{9E76DA55-D793-2EF1-97F7-20EFC49C2C27}"/>
                  </a:ext>
                </a:extLst>
              </p:cNvPr>
              <p:cNvSpPr>
                <a:spLocks/>
              </p:cNvSpPr>
              <p:nvPr/>
            </p:nvSpPr>
            <p:spPr bwMode="auto">
              <a:xfrm>
                <a:off x="3805160" y="3148003"/>
                <a:ext cx="68022"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3"/>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0" name="Freeform 206">
                <a:extLst>
                  <a:ext uri="{FF2B5EF4-FFF2-40B4-BE49-F238E27FC236}">
                    <a16:creationId xmlns:a16="http://schemas.microsoft.com/office/drawing/2014/main" xmlns="" id="{6C6CDB24-8913-4EB7-A8C1-F5FBAC576BA7}"/>
                  </a:ext>
                </a:extLst>
              </p:cNvPr>
              <p:cNvSpPr>
                <a:spLocks/>
              </p:cNvSpPr>
              <p:nvPr/>
            </p:nvSpPr>
            <p:spPr bwMode="auto">
              <a:xfrm>
                <a:off x="4073126" y="3034023"/>
                <a:ext cx="206128" cy="97401"/>
              </a:xfrm>
              <a:custGeom>
                <a:avLst/>
                <a:gdLst>
                  <a:gd name="T0" fmla="*/ 2147483646 w 543"/>
                  <a:gd name="T1" fmla="*/ 2147483646 h 238"/>
                  <a:gd name="T2" fmla="*/ 2147483646 w 543"/>
                  <a:gd name="T3" fmla="*/ 2147483646 h 238"/>
                  <a:gd name="T4" fmla="*/ 2147483646 w 543"/>
                  <a:gd name="T5" fmla="*/ 0 h 238"/>
                  <a:gd name="T6" fmla="*/ 2147483646 w 543"/>
                  <a:gd name="T7" fmla="*/ 2147483646 h 238"/>
                  <a:gd name="T8" fmla="*/ 2147483646 w 543"/>
                  <a:gd name="T9" fmla="*/ 2147483646 h 238"/>
                  <a:gd name="T10" fmla="*/ 2147483646 w 543"/>
                  <a:gd name="T11" fmla="*/ 2147483646 h 238"/>
                  <a:gd name="T12" fmla="*/ 0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20" y="123"/>
                    </a:moveTo>
                    <a:lnTo>
                      <a:pt x="127" y="15"/>
                    </a:lnTo>
                    <a:lnTo>
                      <a:pt x="259" y="0"/>
                    </a:lnTo>
                    <a:lnTo>
                      <a:pt x="543" y="92"/>
                    </a:lnTo>
                    <a:lnTo>
                      <a:pt x="387" y="102"/>
                    </a:lnTo>
                    <a:lnTo>
                      <a:pt x="282" y="238"/>
                    </a:lnTo>
                    <a:lnTo>
                      <a:pt x="0" y="133"/>
                    </a:lnTo>
                    <a:lnTo>
                      <a:pt x="20" y="123"/>
                    </a:lnTo>
                    <a:close/>
                  </a:path>
                </a:pathLst>
              </a:custGeom>
              <a:solidFill>
                <a:srgbClr val="E6FFCD"/>
              </a:solidFill>
              <a:ln w="3175">
                <a:solidFill>
                  <a:srgbClr val="000000"/>
                </a:solidFill>
                <a:round/>
                <a:headEnd/>
                <a:tailEnd/>
              </a:ln>
            </p:spPr>
            <p:txBody>
              <a:bodyPr/>
              <a:lstStyle/>
              <a:p>
                <a:endParaRPr lang="ja-JP" altLang="en-US"/>
              </a:p>
            </p:txBody>
          </p:sp>
          <p:sp>
            <p:nvSpPr>
              <p:cNvPr id="231" name="Line 207">
                <a:extLst>
                  <a:ext uri="{FF2B5EF4-FFF2-40B4-BE49-F238E27FC236}">
                    <a16:creationId xmlns:a16="http://schemas.microsoft.com/office/drawing/2014/main" xmlns="" id="{30BDC14D-142C-E786-7B60-59B69C94E5D8}"/>
                  </a:ext>
                </a:extLst>
              </p:cNvPr>
              <p:cNvSpPr>
                <a:spLocks noChangeShapeType="1"/>
              </p:cNvSpPr>
              <p:nvPr/>
            </p:nvSpPr>
            <p:spPr bwMode="auto">
              <a:xfrm>
                <a:off x="4132902" y="3042312"/>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2" name="Freeform 208">
                <a:extLst>
                  <a:ext uri="{FF2B5EF4-FFF2-40B4-BE49-F238E27FC236}">
                    <a16:creationId xmlns:a16="http://schemas.microsoft.com/office/drawing/2014/main" xmlns="" id="{63A34EFF-47B2-FD56-4226-483AC75668CD}"/>
                  </a:ext>
                </a:extLst>
              </p:cNvPr>
              <p:cNvSpPr>
                <a:spLocks/>
              </p:cNvSpPr>
              <p:nvPr/>
            </p:nvSpPr>
            <p:spPr bwMode="auto">
              <a:xfrm>
                <a:off x="4085493" y="3096194"/>
                <a:ext cx="103064" cy="101545"/>
              </a:xfrm>
              <a:custGeom>
                <a:avLst/>
                <a:gdLst>
                  <a:gd name="T0" fmla="*/ 0 w 272"/>
                  <a:gd name="T1" fmla="*/ 0 h 249"/>
                  <a:gd name="T2" fmla="*/ 0 w 272"/>
                  <a:gd name="T3" fmla="*/ 2147483646 h 249"/>
                  <a:gd name="T4" fmla="*/ 2147483646 w 272"/>
                  <a:gd name="T5" fmla="*/ 2147483646 h 249"/>
                  <a:gd name="T6" fmla="*/ 2147483646 w 272"/>
                  <a:gd name="T7" fmla="*/ 2147483646 h 249"/>
                  <a:gd name="T8" fmla="*/ 0 60000 65536"/>
                  <a:gd name="T9" fmla="*/ 0 60000 65536"/>
                  <a:gd name="T10" fmla="*/ 0 60000 65536"/>
                  <a:gd name="T11" fmla="*/ 0 60000 65536"/>
                  <a:gd name="T12" fmla="*/ 0 w 272"/>
                  <a:gd name="T13" fmla="*/ 0 h 249"/>
                  <a:gd name="T14" fmla="*/ 272 w 272"/>
                  <a:gd name="T15" fmla="*/ 249 h 249"/>
                </a:gdLst>
                <a:ahLst/>
                <a:cxnLst>
                  <a:cxn ang="T8">
                    <a:pos x="T0" y="T1"/>
                  </a:cxn>
                  <a:cxn ang="T9">
                    <a:pos x="T2" y="T3"/>
                  </a:cxn>
                  <a:cxn ang="T10">
                    <a:pos x="T4" y="T5"/>
                  </a:cxn>
                  <a:cxn ang="T11">
                    <a:pos x="T6" y="T7"/>
                  </a:cxn>
                </a:cxnLst>
                <a:rect l="T12" t="T13" r="T14" b="T15"/>
                <a:pathLst>
                  <a:path w="272" h="249">
                    <a:moveTo>
                      <a:pt x="0" y="0"/>
                    </a:moveTo>
                    <a:lnTo>
                      <a:pt x="0" y="152"/>
                    </a:lnTo>
                    <a:lnTo>
                      <a:pt x="272" y="249"/>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3" name="Freeform 209">
                <a:extLst>
                  <a:ext uri="{FF2B5EF4-FFF2-40B4-BE49-F238E27FC236}">
                    <a16:creationId xmlns:a16="http://schemas.microsoft.com/office/drawing/2014/main" xmlns="" id="{6102BFFB-828E-8537-EAAB-80326C6D4F94}"/>
                  </a:ext>
                </a:extLst>
              </p:cNvPr>
              <p:cNvSpPr>
                <a:spLocks/>
              </p:cNvSpPr>
              <p:nvPr/>
            </p:nvSpPr>
            <p:spPr bwMode="auto">
              <a:xfrm>
                <a:off x="4190618" y="3071326"/>
                <a:ext cx="65961" cy="130559"/>
              </a:xfrm>
              <a:custGeom>
                <a:avLst/>
                <a:gdLst>
                  <a:gd name="T0" fmla="*/ 0 w 177"/>
                  <a:gd name="T1" fmla="*/ 2147483646 h 317"/>
                  <a:gd name="T2" fmla="*/ 2147483646 w 177"/>
                  <a:gd name="T3" fmla="*/ 2147483646 h 317"/>
                  <a:gd name="T4" fmla="*/ 2147483646 w 177"/>
                  <a:gd name="T5" fmla="*/ 0 h 317"/>
                  <a:gd name="T6" fmla="*/ 0 60000 65536"/>
                  <a:gd name="T7" fmla="*/ 0 60000 65536"/>
                  <a:gd name="T8" fmla="*/ 0 60000 65536"/>
                  <a:gd name="T9" fmla="*/ 0 w 177"/>
                  <a:gd name="T10" fmla="*/ 0 h 317"/>
                  <a:gd name="T11" fmla="*/ 177 w 177"/>
                  <a:gd name="T12" fmla="*/ 317 h 317"/>
                </a:gdLst>
                <a:ahLst/>
                <a:cxnLst>
                  <a:cxn ang="T6">
                    <a:pos x="T0" y="T1"/>
                  </a:cxn>
                  <a:cxn ang="T7">
                    <a:pos x="T2" y="T3"/>
                  </a:cxn>
                  <a:cxn ang="T8">
                    <a:pos x="T4" y="T5"/>
                  </a:cxn>
                </a:cxnLst>
                <a:rect l="T9" t="T10" r="T11" b="T12"/>
                <a:pathLst>
                  <a:path w="177" h="317">
                    <a:moveTo>
                      <a:pt x="0" y="317"/>
                    </a:moveTo>
                    <a:lnTo>
                      <a:pt x="177" y="205"/>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4" name="Freeform 210">
                <a:extLst>
                  <a:ext uri="{FF2B5EF4-FFF2-40B4-BE49-F238E27FC236}">
                    <a16:creationId xmlns:a16="http://schemas.microsoft.com/office/drawing/2014/main" xmlns="" id="{CA9A7293-1DED-36DE-5990-D80CA2944E27}"/>
                  </a:ext>
                </a:extLst>
              </p:cNvPr>
              <p:cNvSpPr>
                <a:spLocks/>
              </p:cNvSpPr>
              <p:nvPr/>
            </p:nvSpPr>
            <p:spPr bwMode="auto">
              <a:xfrm>
                <a:off x="4211231" y="2843365"/>
                <a:ext cx="206128" cy="97401"/>
              </a:xfrm>
              <a:custGeom>
                <a:avLst/>
                <a:gdLst>
                  <a:gd name="T0" fmla="*/ 2147483646 w 542"/>
                  <a:gd name="T1" fmla="*/ 2147483646 h 238"/>
                  <a:gd name="T2" fmla="*/ 2147483646 w 542"/>
                  <a:gd name="T3" fmla="*/ 2147483646 h 238"/>
                  <a:gd name="T4" fmla="*/ 2147483646 w 542"/>
                  <a:gd name="T5" fmla="*/ 0 h 238"/>
                  <a:gd name="T6" fmla="*/ 2147483646 w 542"/>
                  <a:gd name="T7" fmla="*/ 2147483646 h 238"/>
                  <a:gd name="T8" fmla="*/ 2147483646 w 542"/>
                  <a:gd name="T9" fmla="*/ 2147483646 h 238"/>
                  <a:gd name="T10" fmla="*/ 2147483646 w 542"/>
                  <a:gd name="T11" fmla="*/ 2147483646 h 238"/>
                  <a:gd name="T12" fmla="*/ 0 w 542"/>
                  <a:gd name="T13" fmla="*/ 2147483646 h 238"/>
                  <a:gd name="T14" fmla="*/ 2147483646 w 542"/>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8"/>
                  <a:gd name="T26" fmla="*/ 542 w 542"/>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8">
                    <a:moveTo>
                      <a:pt x="18" y="123"/>
                    </a:moveTo>
                    <a:lnTo>
                      <a:pt x="125" y="15"/>
                    </a:lnTo>
                    <a:lnTo>
                      <a:pt x="257" y="0"/>
                    </a:lnTo>
                    <a:lnTo>
                      <a:pt x="542" y="91"/>
                    </a:lnTo>
                    <a:lnTo>
                      <a:pt x="387" y="101"/>
                    </a:lnTo>
                    <a:lnTo>
                      <a:pt x="280" y="238"/>
                    </a:lnTo>
                    <a:lnTo>
                      <a:pt x="0" y="133"/>
                    </a:lnTo>
                    <a:lnTo>
                      <a:pt x="18" y="123"/>
                    </a:lnTo>
                    <a:close/>
                  </a:path>
                </a:pathLst>
              </a:custGeom>
              <a:solidFill>
                <a:srgbClr val="FFFF99"/>
              </a:solidFill>
              <a:ln w="3175">
                <a:solidFill>
                  <a:srgbClr val="000000"/>
                </a:solidFill>
                <a:round/>
                <a:headEnd/>
                <a:tailEnd/>
              </a:ln>
            </p:spPr>
            <p:txBody>
              <a:bodyPr/>
              <a:lstStyle/>
              <a:p>
                <a:endParaRPr lang="ja-JP" altLang="en-US"/>
              </a:p>
            </p:txBody>
          </p:sp>
          <p:sp>
            <p:nvSpPr>
              <p:cNvPr id="235" name="Line 211">
                <a:extLst>
                  <a:ext uri="{FF2B5EF4-FFF2-40B4-BE49-F238E27FC236}">
                    <a16:creationId xmlns:a16="http://schemas.microsoft.com/office/drawing/2014/main" xmlns="" id="{6E55959F-63CD-6A0D-8C75-4CC9C53EB180}"/>
                  </a:ext>
                </a:extLst>
              </p:cNvPr>
              <p:cNvSpPr>
                <a:spLocks noChangeShapeType="1"/>
              </p:cNvSpPr>
              <p:nvPr/>
            </p:nvSpPr>
            <p:spPr bwMode="auto">
              <a:xfrm>
                <a:off x="4271008" y="2853726"/>
                <a:ext cx="84512" cy="2901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6" name="Freeform 212">
                <a:extLst>
                  <a:ext uri="{FF2B5EF4-FFF2-40B4-BE49-F238E27FC236}">
                    <a16:creationId xmlns:a16="http://schemas.microsoft.com/office/drawing/2014/main" xmlns="" id="{A7BF565C-DD04-10AD-4BA6-EBB084EE3048}"/>
                  </a:ext>
                </a:extLst>
              </p:cNvPr>
              <p:cNvSpPr>
                <a:spLocks/>
              </p:cNvSpPr>
              <p:nvPr/>
            </p:nvSpPr>
            <p:spPr bwMode="auto">
              <a:xfrm>
                <a:off x="4223598" y="2907608"/>
                <a:ext cx="103064" cy="99474"/>
              </a:xfrm>
              <a:custGeom>
                <a:avLst/>
                <a:gdLst>
                  <a:gd name="T0" fmla="*/ 0 w 272"/>
                  <a:gd name="T1" fmla="*/ 0 h 248"/>
                  <a:gd name="T2" fmla="*/ 0 w 272"/>
                  <a:gd name="T3" fmla="*/ 2147483646 h 248"/>
                  <a:gd name="T4" fmla="*/ 2147483646 w 272"/>
                  <a:gd name="T5" fmla="*/ 2147483646 h 248"/>
                  <a:gd name="T6" fmla="*/ 2147483646 w 272"/>
                  <a:gd name="T7" fmla="*/ 2147483646 h 248"/>
                  <a:gd name="T8" fmla="*/ 0 60000 65536"/>
                  <a:gd name="T9" fmla="*/ 0 60000 65536"/>
                  <a:gd name="T10" fmla="*/ 0 60000 65536"/>
                  <a:gd name="T11" fmla="*/ 0 60000 65536"/>
                  <a:gd name="T12" fmla="*/ 0 w 272"/>
                  <a:gd name="T13" fmla="*/ 0 h 248"/>
                  <a:gd name="T14" fmla="*/ 272 w 272"/>
                  <a:gd name="T15" fmla="*/ 248 h 248"/>
                </a:gdLst>
                <a:ahLst/>
                <a:cxnLst>
                  <a:cxn ang="T8">
                    <a:pos x="T0" y="T1"/>
                  </a:cxn>
                  <a:cxn ang="T9">
                    <a:pos x="T2" y="T3"/>
                  </a:cxn>
                  <a:cxn ang="T10">
                    <a:pos x="T4" y="T5"/>
                  </a:cxn>
                  <a:cxn ang="T11">
                    <a:pos x="T6" y="T7"/>
                  </a:cxn>
                </a:cxnLst>
                <a:rect l="T12" t="T13" r="T14" b="T15"/>
                <a:pathLst>
                  <a:path w="272" h="248">
                    <a:moveTo>
                      <a:pt x="0" y="0"/>
                    </a:moveTo>
                    <a:lnTo>
                      <a:pt x="0" y="152"/>
                    </a:lnTo>
                    <a:lnTo>
                      <a:pt x="272" y="248"/>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7" name="Freeform 213">
                <a:extLst>
                  <a:ext uri="{FF2B5EF4-FFF2-40B4-BE49-F238E27FC236}">
                    <a16:creationId xmlns:a16="http://schemas.microsoft.com/office/drawing/2014/main" xmlns="" id="{076E6DE3-4D8D-9436-AD8E-1437607152F2}"/>
                  </a:ext>
                </a:extLst>
              </p:cNvPr>
              <p:cNvSpPr>
                <a:spLocks/>
              </p:cNvSpPr>
              <p:nvPr/>
            </p:nvSpPr>
            <p:spPr bwMode="auto">
              <a:xfrm>
                <a:off x="4328724" y="2882739"/>
                <a:ext cx="68022" cy="128487"/>
              </a:xfrm>
              <a:custGeom>
                <a:avLst/>
                <a:gdLst>
                  <a:gd name="T0" fmla="*/ 0 w 178"/>
                  <a:gd name="T1" fmla="*/ 2147483646 h 317"/>
                  <a:gd name="T2" fmla="*/ 2147483646 w 178"/>
                  <a:gd name="T3" fmla="*/ 2147483646 h 317"/>
                  <a:gd name="T4" fmla="*/ 2147483646 w 178"/>
                  <a:gd name="T5" fmla="*/ 0 h 317"/>
                  <a:gd name="T6" fmla="*/ 0 60000 65536"/>
                  <a:gd name="T7" fmla="*/ 0 60000 65536"/>
                  <a:gd name="T8" fmla="*/ 0 60000 65536"/>
                  <a:gd name="T9" fmla="*/ 0 w 178"/>
                  <a:gd name="T10" fmla="*/ 0 h 317"/>
                  <a:gd name="T11" fmla="*/ 178 w 178"/>
                  <a:gd name="T12" fmla="*/ 317 h 317"/>
                </a:gdLst>
                <a:ahLst/>
                <a:cxnLst>
                  <a:cxn ang="T6">
                    <a:pos x="T0" y="T1"/>
                  </a:cxn>
                  <a:cxn ang="T7">
                    <a:pos x="T2" y="T3"/>
                  </a:cxn>
                  <a:cxn ang="T8">
                    <a:pos x="T4" y="T5"/>
                  </a:cxn>
                </a:cxnLst>
                <a:rect l="T9" t="T10" r="T11" b="T12"/>
                <a:pathLst>
                  <a:path w="178" h="317">
                    <a:moveTo>
                      <a:pt x="0" y="317"/>
                    </a:moveTo>
                    <a:lnTo>
                      <a:pt x="178" y="205"/>
                    </a:lnTo>
                    <a:lnTo>
                      <a:pt x="178"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8" name="Freeform 214">
                <a:extLst>
                  <a:ext uri="{FF2B5EF4-FFF2-40B4-BE49-F238E27FC236}">
                    <a16:creationId xmlns:a16="http://schemas.microsoft.com/office/drawing/2014/main" xmlns="" id="{15854655-573B-D689-3212-418C54103F7A}"/>
                  </a:ext>
                </a:extLst>
              </p:cNvPr>
              <p:cNvSpPr>
                <a:spLocks/>
              </p:cNvSpPr>
              <p:nvPr/>
            </p:nvSpPr>
            <p:spPr bwMode="auto">
              <a:xfrm>
                <a:off x="3681483" y="2793628"/>
                <a:ext cx="206128" cy="97401"/>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239" name="Line 215">
                <a:extLst>
                  <a:ext uri="{FF2B5EF4-FFF2-40B4-BE49-F238E27FC236}">
                    <a16:creationId xmlns:a16="http://schemas.microsoft.com/office/drawing/2014/main" xmlns="" id="{39B1DAA7-A1DF-589B-F613-DB86DD1A5952}"/>
                  </a:ext>
                </a:extLst>
              </p:cNvPr>
              <p:cNvSpPr>
                <a:spLocks noChangeShapeType="1"/>
              </p:cNvSpPr>
              <p:nvPr/>
            </p:nvSpPr>
            <p:spPr bwMode="auto">
              <a:xfrm>
                <a:off x="3741259" y="2801918"/>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0" name="Freeform 216">
                <a:extLst>
                  <a:ext uri="{FF2B5EF4-FFF2-40B4-BE49-F238E27FC236}">
                    <a16:creationId xmlns:a16="http://schemas.microsoft.com/office/drawing/2014/main" xmlns="" id="{29ECCA9F-2C24-A932-FA12-F2E3A4B41B8F}"/>
                  </a:ext>
                </a:extLst>
              </p:cNvPr>
              <p:cNvSpPr>
                <a:spLocks/>
              </p:cNvSpPr>
              <p:nvPr/>
            </p:nvSpPr>
            <p:spPr bwMode="auto">
              <a:xfrm>
                <a:off x="3691789" y="2855799"/>
                <a:ext cx="105126" cy="101545"/>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1" name="Freeform 217">
                <a:extLst>
                  <a:ext uri="{FF2B5EF4-FFF2-40B4-BE49-F238E27FC236}">
                    <a16:creationId xmlns:a16="http://schemas.microsoft.com/office/drawing/2014/main" xmlns="" id="{6AA7C738-B079-7A48-5029-F8E1A35D0AEF}"/>
                  </a:ext>
                </a:extLst>
              </p:cNvPr>
              <p:cNvSpPr>
                <a:spLocks/>
              </p:cNvSpPr>
              <p:nvPr/>
            </p:nvSpPr>
            <p:spPr bwMode="auto">
              <a:xfrm>
                <a:off x="3798975" y="2830931"/>
                <a:ext cx="65961" cy="130559"/>
              </a:xfrm>
              <a:custGeom>
                <a:avLst/>
                <a:gdLst>
                  <a:gd name="T0" fmla="*/ 0 w 179"/>
                  <a:gd name="T1" fmla="*/ 2147483646 h 318"/>
                  <a:gd name="T2" fmla="*/ 2147483646 w 179"/>
                  <a:gd name="T3" fmla="*/ 2147483646 h 318"/>
                  <a:gd name="T4" fmla="*/ 2147483646 w 179"/>
                  <a:gd name="T5" fmla="*/ 0 h 318"/>
                  <a:gd name="T6" fmla="*/ 0 60000 65536"/>
                  <a:gd name="T7" fmla="*/ 0 60000 65536"/>
                  <a:gd name="T8" fmla="*/ 0 60000 65536"/>
                  <a:gd name="T9" fmla="*/ 0 w 179"/>
                  <a:gd name="T10" fmla="*/ 0 h 318"/>
                  <a:gd name="T11" fmla="*/ 179 w 179"/>
                  <a:gd name="T12" fmla="*/ 318 h 318"/>
                </a:gdLst>
                <a:ahLst/>
                <a:cxnLst>
                  <a:cxn ang="T6">
                    <a:pos x="T0" y="T1"/>
                  </a:cxn>
                  <a:cxn ang="T7">
                    <a:pos x="T2" y="T3"/>
                  </a:cxn>
                  <a:cxn ang="T8">
                    <a:pos x="T4" y="T5"/>
                  </a:cxn>
                </a:cxnLst>
                <a:rect l="T9" t="T10" r="T11" b="T12"/>
                <a:pathLst>
                  <a:path w="179" h="318">
                    <a:moveTo>
                      <a:pt x="0" y="318"/>
                    </a:moveTo>
                    <a:lnTo>
                      <a:pt x="179" y="204"/>
                    </a:lnTo>
                    <a:lnTo>
                      <a:pt x="17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2" name="Freeform 218">
                <a:extLst>
                  <a:ext uri="{FF2B5EF4-FFF2-40B4-BE49-F238E27FC236}">
                    <a16:creationId xmlns:a16="http://schemas.microsoft.com/office/drawing/2014/main" xmlns="" id="{E1335AF2-DABA-5E67-BE4D-EF95180719F9}"/>
                  </a:ext>
                </a:extLst>
              </p:cNvPr>
              <p:cNvSpPr>
                <a:spLocks/>
              </p:cNvSpPr>
              <p:nvPr/>
            </p:nvSpPr>
            <p:spPr bwMode="auto">
              <a:xfrm>
                <a:off x="4254518" y="3125207"/>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DDEE"/>
              </a:solidFill>
              <a:ln w="3175">
                <a:solidFill>
                  <a:srgbClr val="000000"/>
                </a:solidFill>
                <a:round/>
                <a:headEnd/>
                <a:tailEnd/>
              </a:ln>
            </p:spPr>
            <p:txBody>
              <a:bodyPr/>
              <a:lstStyle/>
              <a:p>
                <a:endParaRPr lang="ja-JP" altLang="en-US"/>
              </a:p>
            </p:txBody>
          </p:sp>
          <p:sp>
            <p:nvSpPr>
              <p:cNvPr id="243" name="Line 219">
                <a:extLst>
                  <a:ext uri="{FF2B5EF4-FFF2-40B4-BE49-F238E27FC236}">
                    <a16:creationId xmlns:a16="http://schemas.microsoft.com/office/drawing/2014/main" xmlns="" id="{76B6660A-1C11-24D1-1C3D-090545849E4B}"/>
                  </a:ext>
                </a:extLst>
              </p:cNvPr>
              <p:cNvSpPr>
                <a:spLocks noChangeShapeType="1"/>
              </p:cNvSpPr>
              <p:nvPr/>
            </p:nvSpPr>
            <p:spPr bwMode="auto">
              <a:xfrm flipH="1">
                <a:off x="4316356" y="3133497"/>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4" name="Freeform 220">
                <a:extLst>
                  <a:ext uri="{FF2B5EF4-FFF2-40B4-BE49-F238E27FC236}">
                    <a16:creationId xmlns:a16="http://schemas.microsoft.com/office/drawing/2014/main" xmlns="" id="{6E5E4527-2291-CA45-C7C2-F9FD494C27EE}"/>
                  </a:ext>
                </a:extLst>
              </p:cNvPr>
              <p:cNvSpPr>
                <a:spLocks/>
              </p:cNvSpPr>
              <p:nvPr/>
            </p:nvSpPr>
            <p:spPr bwMode="auto">
              <a:xfrm>
                <a:off x="4345214" y="3187378"/>
                <a:ext cx="105125" cy="101545"/>
              </a:xfrm>
              <a:custGeom>
                <a:avLst/>
                <a:gdLst>
                  <a:gd name="T0" fmla="*/ 2147483646 w 274"/>
                  <a:gd name="T1" fmla="*/ 0 h 249"/>
                  <a:gd name="T2" fmla="*/ 2147483646 w 274"/>
                  <a:gd name="T3" fmla="*/ 2147483646 h 249"/>
                  <a:gd name="T4" fmla="*/ 0 w 274"/>
                  <a:gd name="T5" fmla="*/ 2147483646 h 249"/>
                  <a:gd name="T6" fmla="*/ 0 w 274"/>
                  <a:gd name="T7" fmla="*/ 2147483646 h 249"/>
                  <a:gd name="T8" fmla="*/ 0 60000 65536"/>
                  <a:gd name="T9" fmla="*/ 0 60000 65536"/>
                  <a:gd name="T10" fmla="*/ 0 60000 65536"/>
                  <a:gd name="T11" fmla="*/ 0 60000 65536"/>
                  <a:gd name="T12" fmla="*/ 0 w 274"/>
                  <a:gd name="T13" fmla="*/ 0 h 249"/>
                  <a:gd name="T14" fmla="*/ 274 w 274"/>
                  <a:gd name="T15" fmla="*/ 249 h 249"/>
                </a:gdLst>
                <a:ahLst/>
                <a:cxnLst>
                  <a:cxn ang="T8">
                    <a:pos x="T0" y="T1"/>
                  </a:cxn>
                  <a:cxn ang="T9">
                    <a:pos x="T2" y="T3"/>
                  </a:cxn>
                  <a:cxn ang="T10">
                    <a:pos x="T4" y="T5"/>
                  </a:cxn>
                  <a:cxn ang="T11">
                    <a:pos x="T6" y="T7"/>
                  </a:cxn>
                </a:cxnLst>
                <a:rect l="T12" t="T13" r="T14" b="T15"/>
                <a:pathLst>
                  <a:path w="274" h="249">
                    <a:moveTo>
                      <a:pt x="274" y="0"/>
                    </a:moveTo>
                    <a:lnTo>
                      <a:pt x="274" y="152"/>
                    </a:lnTo>
                    <a:lnTo>
                      <a:pt x="0" y="249"/>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5" name="Freeform 221">
                <a:extLst>
                  <a:ext uri="{FF2B5EF4-FFF2-40B4-BE49-F238E27FC236}">
                    <a16:creationId xmlns:a16="http://schemas.microsoft.com/office/drawing/2014/main" xmlns="" id="{8CC99A0C-B388-A5D8-BC31-17838C64C424}"/>
                  </a:ext>
                </a:extLst>
              </p:cNvPr>
              <p:cNvSpPr>
                <a:spLocks/>
              </p:cNvSpPr>
              <p:nvPr/>
            </p:nvSpPr>
            <p:spPr bwMode="auto">
              <a:xfrm>
                <a:off x="4277192" y="3164582"/>
                <a:ext cx="68023"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6"/>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6" name="Freeform 222">
                <a:extLst>
                  <a:ext uri="{FF2B5EF4-FFF2-40B4-BE49-F238E27FC236}">
                    <a16:creationId xmlns:a16="http://schemas.microsoft.com/office/drawing/2014/main" xmlns="" id="{D8A6A894-1D24-4E49-4DB1-F44450BB49DE}"/>
                  </a:ext>
                </a:extLst>
              </p:cNvPr>
              <p:cNvSpPr>
                <a:spLocks/>
              </p:cNvSpPr>
              <p:nvPr/>
            </p:nvSpPr>
            <p:spPr bwMode="auto">
              <a:xfrm>
                <a:off x="4033961" y="3206029"/>
                <a:ext cx="206128" cy="97402"/>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247" name="Line 223">
                <a:extLst>
                  <a:ext uri="{FF2B5EF4-FFF2-40B4-BE49-F238E27FC236}">
                    <a16:creationId xmlns:a16="http://schemas.microsoft.com/office/drawing/2014/main" xmlns="" id="{61DCDAC7-1CC2-D86B-2034-20C362B3B816}"/>
                  </a:ext>
                </a:extLst>
              </p:cNvPr>
              <p:cNvSpPr>
                <a:spLocks noChangeShapeType="1"/>
              </p:cNvSpPr>
              <p:nvPr/>
            </p:nvSpPr>
            <p:spPr bwMode="auto">
              <a:xfrm flipH="1">
                <a:off x="4095799" y="3216391"/>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8" name="Freeform 224">
                <a:extLst>
                  <a:ext uri="{FF2B5EF4-FFF2-40B4-BE49-F238E27FC236}">
                    <a16:creationId xmlns:a16="http://schemas.microsoft.com/office/drawing/2014/main" xmlns="" id="{E9B01CB7-0578-9177-B0ED-FDD1F94DAFCE}"/>
                  </a:ext>
                </a:extLst>
              </p:cNvPr>
              <p:cNvSpPr>
                <a:spLocks/>
              </p:cNvSpPr>
              <p:nvPr/>
            </p:nvSpPr>
            <p:spPr bwMode="auto">
              <a:xfrm>
                <a:off x="4124657" y="3268200"/>
                <a:ext cx="103064" cy="101547"/>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9" name="Freeform 225">
                <a:extLst>
                  <a:ext uri="{FF2B5EF4-FFF2-40B4-BE49-F238E27FC236}">
                    <a16:creationId xmlns:a16="http://schemas.microsoft.com/office/drawing/2014/main" xmlns="" id="{A5E9C23D-3A65-C9B4-7D5B-6788B1812513}"/>
                  </a:ext>
                </a:extLst>
              </p:cNvPr>
              <p:cNvSpPr>
                <a:spLocks/>
              </p:cNvSpPr>
              <p:nvPr/>
            </p:nvSpPr>
            <p:spPr bwMode="auto">
              <a:xfrm>
                <a:off x="4054574" y="3245405"/>
                <a:ext cx="68023"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0" name="Freeform 226">
                <a:extLst>
                  <a:ext uri="{FF2B5EF4-FFF2-40B4-BE49-F238E27FC236}">
                    <a16:creationId xmlns:a16="http://schemas.microsoft.com/office/drawing/2014/main" xmlns="" id="{7A773DE9-A690-2EE6-5323-7E715BF73C59}"/>
                  </a:ext>
                </a:extLst>
              </p:cNvPr>
              <p:cNvSpPr>
                <a:spLocks/>
              </p:cNvSpPr>
              <p:nvPr/>
            </p:nvSpPr>
            <p:spPr bwMode="auto">
              <a:xfrm>
                <a:off x="4576077" y="3075470"/>
                <a:ext cx="206128" cy="97401"/>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99CC00"/>
              </a:solidFill>
              <a:ln w="3175">
                <a:solidFill>
                  <a:srgbClr val="000000"/>
                </a:solidFill>
                <a:round/>
                <a:headEnd/>
                <a:tailEnd/>
              </a:ln>
            </p:spPr>
            <p:txBody>
              <a:bodyPr/>
              <a:lstStyle/>
              <a:p>
                <a:endParaRPr lang="ja-JP" altLang="en-US"/>
              </a:p>
            </p:txBody>
          </p:sp>
          <p:sp>
            <p:nvSpPr>
              <p:cNvPr id="251" name="Line 227">
                <a:extLst>
                  <a:ext uri="{FF2B5EF4-FFF2-40B4-BE49-F238E27FC236}">
                    <a16:creationId xmlns:a16="http://schemas.microsoft.com/office/drawing/2014/main" xmlns="" id="{E5AC45DE-D7A5-47EE-4D7E-58C0C4128927}"/>
                  </a:ext>
                </a:extLst>
              </p:cNvPr>
              <p:cNvSpPr>
                <a:spLocks noChangeShapeType="1"/>
              </p:cNvSpPr>
              <p:nvPr/>
            </p:nvSpPr>
            <p:spPr bwMode="auto">
              <a:xfrm>
                <a:off x="4635854" y="3083760"/>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2" name="Freeform 228">
                <a:extLst>
                  <a:ext uri="{FF2B5EF4-FFF2-40B4-BE49-F238E27FC236}">
                    <a16:creationId xmlns:a16="http://schemas.microsoft.com/office/drawing/2014/main" xmlns="" id="{D0D69E22-A5C8-D596-7E4C-6A0925C0BC7D}"/>
                  </a:ext>
                </a:extLst>
              </p:cNvPr>
              <p:cNvSpPr>
                <a:spLocks/>
              </p:cNvSpPr>
              <p:nvPr/>
            </p:nvSpPr>
            <p:spPr bwMode="auto">
              <a:xfrm>
                <a:off x="4586383" y="3137641"/>
                <a:ext cx="103064" cy="101545"/>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3" name="Freeform 229">
                <a:extLst>
                  <a:ext uri="{FF2B5EF4-FFF2-40B4-BE49-F238E27FC236}">
                    <a16:creationId xmlns:a16="http://schemas.microsoft.com/office/drawing/2014/main" xmlns="" id="{B7ADE8E7-301A-F05C-5FEC-B86080E31775}"/>
                  </a:ext>
                </a:extLst>
              </p:cNvPr>
              <p:cNvSpPr>
                <a:spLocks/>
              </p:cNvSpPr>
              <p:nvPr/>
            </p:nvSpPr>
            <p:spPr bwMode="auto">
              <a:xfrm>
                <a:off x="4693570" y="3114845"/>
                <a:ext cx="65961" cy="128487"/>
              </a:xfrm>
              <a:custGeom>
                <a:avLst/>
                <a:gdLst>
                  <a:gd name="T0" fmla="*/ 0 w 177"/>
                  <a:gd name="T1" fmla="*/ 2147483646 h 318"/>
                  <a:gd name="T2" fmla="*/ 2147483646 w 177"/>
                  <a:gd name="T3" fmla="*/ 2147483646 h 318"/>
                  <a:gd name="T4" fmla="*/ 2147483646 w 177"/>
                  <a:gd name="T5" fmla="*/ 0 h 318"/>
                  <a:gd name="T6" fmla="*/ 0 60000 65536"/>
                  <a:gd name="T7" fmla="*/ 0 60000 65536"/>
                  <a:gd name="T8" fmla="*/ 0 60000 65536"/>
                  <a:gd name="T9" fmla="*/ 0 w 177"/>
                  <a:gd name="T10" fmla="*/ 0 h 318"/>
                  <a:gd name="T11" fmla="*/ 177 w 177"/>
                  <a:gd name="T12" fmla="*/ 318 h 318"/>
                </a:gdLst>
                <a:ahLst/>
                <a:cxnLst>
                  <a:cxn ang="T6">
                    <a:pos x="T0" y="T1"/>
                  </a:cxn>
                  <a:cxn ang="T7">
                    <a:pos x="T2" y="T3"/>
                  </a:cxn>
                  <a:cxn ang="T8">
                    <a:pos x="T4" y="T5"/>
                  </a:cxn>
                </a:cxnLst>
                <a:rect l="T9" t="T10" r="T11" b="T12"/>
                <a:pathLst>
                  <a:path w="177" h="318">
                    <a:moveTo>
                      <a:pt x="0" y="318"/>
                    </a:moveTo>
                    <a:lnTo>
                      <a:pt x="177" y="204"/>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4" name="Freeform 230">
                <a:extLst>
                  <a:ext uri="{FF2B5EF4-FFF2-40B4-BE49-F238E27FC236}">
                    <a16:creationId xmlns:a16="http://schemas.microsoft.com/office/drawing/2014/main" xmlns="" id="{C608988F-79F8-151D-08FD-BE8438D93A5B}"/>
                  </a:ext>
                </a:extLst>
              </p:cNvPr>
              <p:cNvSpPr>
                <a:spLocks/>
              </p:cNvSpPr>
              <p:nvPr/>
            </p:nvSpPr>
            <p:spPr bwMode="auto">
              <a:xfrm>
                <a:off x="3376414" y="3185305"/>
                <a:ext cx="265904" cy="99474"/>
              </a:xfrm>
              <a:custGeom>
                <a:avLst/>
                <a:gdLst>
                  <a:gd name="T0" fmla="*/ 2147483646 w 698"/>
                  <a:gd name="T1" fmla="*/ 2147483646 h 247"/>
                  <a:gd name="T2" fmla="*/ 2147483646 w 698"/>
                  <a:gd name="T3" fmla="*/ 0 h 247"/>
                  <a:gd name="T4" fmla="*/ 2147483646 w 698"/>
                  <a:gd name="T5" fmla="*/ 2147483646 h 247"/>
                  <a:gd name="T6" fmla="*/ 2147483646 w 698"/>
                  <a:gd name="T7" fmla="*/ 2147483646 h 247"/>
                  <a:gd name="T8" fmla="*/ 0 w 698"/>
                  <a:gd name="T9" fmla="*/ 2147483646 h 247"/>
                  <a:gd name="T10" fmla="*/ 2147483646 w 698"/>
                  <a:gd name="T11" fmla="*/ 2147483646 h 247"/>
                  <a:gd name="T12" fmla="*/ 0 60000 65536"/>
                  <a:gd name="T13" fmla="*/ 0 60000 65536"/>
                  <a:gd name="T14" fmla="*/ 0 60000 65536"/>
                  <a:gd name="T15" fmla="*/ 0 60000 65536"/>
                  <a:gd name="T16" fmla="*/ 0 60000 65536"/>
                  <a:gd name="T17" fmla="*/ 0 60000 65536"/>
                  <a:gd name="T18" fmla="*/ 0 w 698"/>
                  <a:gd name="T19" fmla="*/ 0 h 247"/>
                  <a:gd name="T20" fmla="*/ 698 w 698"/>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698" h="247">
                    <a:moveTo>
                      <a:pt x="34" y="111"/>
                    </a:moveTo>
                    <a:lnTo>
                      <a:pt x="286" y="0"/>
                    </a:lnTo>
                    <a:lnTo>
                      <a:pt x="698" y="111"/>
                    </a:lnTo>
                    <a:lnTo>
                      <a:pt x="399" y="247"/>
                    </a:lnTo>
                    <a:lnTo>
                      <a:pt x="0" y="126"/>
                    </a:lnTo>
                    <a:lnTo>
                      <a:pt x="34" y="111"/>
                    </a:lnTo>
                    <a:close/>
                  </a:path>
                </a:pathLst>
              </a:custGeom>
              <a:solidFill>
                <a:srgbClr val="CCFF99"/>
              </a:solidFill>
              <a:ln w="3175">
                <a:solidFill>
                  <a:srgbClr val="000000"/>
                </a:solidFill>
                <a:round/>
                <a:headEnd/>
                <a:tailEnd/>
              </a:ln>
            </p:spPr>
            <p:txBody>
              <a:bodyPr/>
              <a:lstStyle/>
              <a:p>
                <a:endParaRPr lang="ja-JP" altLang="en-US"/>
              </a:p>
            </p:txBody>
          </p:sp>
          <p:sp>
            <p:nvSpPr>
              <p:cNvPr id="255" name="Line 231">
                <a:extLst>
                  <a:ext uri="{FF2B5EF4-FFF2-40B4-BE49-F238E27FC236}">
                    <a16:creationId xmlns:a16="http://schemas.microsoft.com/office/drawing/2014/main" xmlns="" id="{2369052F-6BF1-EB49-787E-E3BF51B86173}"/>
                  </a:ext>
                </a:extLst>
              </p:cNvPr>
              <p:cNvSpPr>
                <a:spLocks noChangeShapeType="1"/>
              </p:cNvSpPr>
              <p:nvPr/>
            </p:nvSpPr>
            <p:spPr bwMode="auto">
              <a:xfrm flipV="1">
                <a:off x="3394965" y="3210174"/>
                <a:ext cx="92758" cy="2694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6" name="Line 232">
                <a:extLst>
                  <a:ext uri="{FF2B5EF4-FFF2-40B4-BE49-F238E27FC236}">
                    <a16:creationId xmlns:a16="http://schemas.microsoft.com/office/drawing/2014/main" xmlns="" id="{0F832A69-DA5A-73A4-F98D-EF67B12D70B0}"/>
                  </a:ext>
                </a:extLst>
              </p:cNvPr>
              <p:cNvSpPr>
                <a:spLocks noChangeShapeType="1"/>
              </p:cNvSpPr>
              <p:nvPr/>
            </p:nvSpPr>
            <p:spPr bwMode="auto">
              <a:xfrm flipV="1">
                <a:off x="3528948" y="3226753"/>
                <a:ext cx="2061" cy="580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7" name="Line 233">
                <a:extLst>
                  <a:ext uri="{FF2B5EF4-FFF2-40B4-BE49-F238E27FC236}">
                    <a16:creationId xmlns:a16="http://schemas.microsoft.com/office/drawing/2014/main" xmlns="" id="{6FCD56CE-7B98-1056-7597-280567FF5911}"/>
                  </a:ext>
                </a:extLst>
              </p:cNvPr>
              <p:cNvSpPr>
                <a:spLocks noChangeShapeType="1"/>
              </p:cNvSpPr>
              <p:nvPr/>
            </p:nvSpPr>
            <p:spPr bwMode="auto">
              <a:xfrm>
                <a:off x="3487723" y="3210174"/>
                <a:ext cx="43286" cy="1450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8" name="Line 234">
                <a:extLst>
                  <a:ext uri="{FF2B5EF4-FFF2-40B4-BE49-F238E27FC236}">
                    <a16:creationId xmlns:a16="http://schemas.microsoft.com/office/drawing/2014/main" xmlns="" id="{1923EC5D-A6B6-6197-FB78-AB987B2A4250}"/>
                  </a:ext>
                </a:extLst>
              </p:cNvPr>
              <p:cNvSpPr>
                <a:spLocks noChangeShapeType="1"/>
              </p:cNvSpPr>
              <p:nvPr/>
            </p:nvSpPr>
            <p:spPr bwMode="auto">
              <a:xfrm>
                <a:off x="3545439" y="3226753"/>
                <a:ext cx="78329" cy="621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9" name="Line 235">
                <a:extLst>
                  <a:ext uri="{FF2B5EF4-FFF2-40B4-BE49-F238E27FC236}">
                    <a16:creationId xmlns:a16="http://schemas.microsoft.com/office/drawing/2014/main" xmlns="" id="{60ECB602-2F1D-4815-3452-BF9F64DEBBBB}"/>
                  </a:ext>
                </a:extLst>
              </p:cNvPr>
              <p:cNvSpPr>
                <a:spLocks noChangeShapeType="1"/>
              </p:cNvSpPr>
              <p:nvPr/>
            </p:nvSpPr>
            <p:spPr bwMode="auto">
              <a:xfrm flipH="1" flipV="1">
                <a:off x="3487723" y="3191523"/>
                <a:ext cx="2061" cy="1036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0" name="Line 236">
                <a:extLst>
                  <a:ext uri="{FF2B5EF4-FFF2-40B4-BE49-F238E27FC236}">
                    <a16:creationId xmlns:a16="http://schemas.microsoft.com/office/drawing/2014/main" xmlns="" id="{8F1D491B-F6F2-3F51-D3BE-F5CCA010CADA}"/>
                  </a:ext>
                </a:extLst>
              </p:cNvPr>
              <p:cNvSpPr>
                <a:spLocks noChangeShapeType="1"/>
              </p:cNvSpPr>
              <p:nvPr/>
            </p:nvSpPr>
            <p:spPr bwMode="auto">
              <a:xfrm>
                <a:off x="3407332" y="3247476"/>
                <a:ext cx="2062" cy="4973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1" name="Line 237">
                <a:extLst>
                  <a:ext uri="{FF2B5EF4-FFF2-40B4-BE49-F238E27FC236}">
                    <a16:creationId xmlns:a16="http://schemas.microsoft.com/office/drawing/2014/main" xmlns="" id="{BDEC33BD-6BB5-2363-FF86-FE1E41981756}"/>
                  </a:ext>
                </a:extLst>
              </p:cNvPr>
              <p:cNvSpPr>
                <a:spLocks noChangeShapeType="1"/>
              </p:cNvSpPr>
              <p:nvPr/>
            </p:nvSpPr>
            <p:spPr bwMode="auto">
              <a:xfrm>
                <a:off x="3508336" y="3278563"/>
                <a:ext cx="2061"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2" name="Line 238">
                <a:extLst>
                  <a:ext uri="{FF2B5EF4-FFF2-40B4-BE49-F238E27FC236}">
                    <a16:creationId xmlns:a16="http://schemas.microsoft.com/office/drawing/2014/main" xmlns="" id="{085F3EC8-3F0F-A9AC-D998-C1745C719CEA}"/>
                  </a:ext>
                </a:extLst>
              </p:cNvPr>
              <p:cNvSpPr>
                <a:spLocks noChangeShapeType="1"/>
              </p:cNvSpPr>
              <p:nvPr/>
            </p:nvSpPr>
            <p:spPr bwMode="auto">
              <a:xfrm>
                <a:off x="3605215" y="3247476"/>
                <a:ext cx="2062" cy="4973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3" name="Freeform 239">
                <a:extLst>
                  <a:ext uri="{FF2B5EF4-FFF2-40B4-BE49-F238E27FC236}">
                    <a16:creationId xmlns:a16="http://schemas.microsoft.com/office/drawing/2014/main" xmlns="" id="{407EC4EC-0548-17EF-132E-884857E0952B}"/>
                  </a:ext>
                </a:extLst>
              </p:cNvPr>
              <p:cNvSpPr>
                <a:spLocks/>
              </p:cNvSpPr>
              <p:nvPr/>
            </p:nvSpPr>
            <p:spPr bwMode="auto">
              <a:xfrm>
                <a:off x="3364046" y="3293068"/>
                <a:ext cx="152535" cy="66316"/>
              </a:xfrm>
              <a:custGeom>
                <a:avLst/>
                <a:gdLst>
                  <a:gd name="T0" fmla="*/ 2147483646 w 399"/>
                  <a:gd name="T1" fmla="*/ 0 h 164"/>
                  <a:gd name="T2" fmla="*/ 2147483646 w 399"/>
                  <a:gd name="T3" fmla="*/ 2147483646 h 164"/>
                  <a:gd name="T4" fmla="*/ 2147483646 w 399"/>
                  <a:gd name="T5" fmla="*/ 2147483646 h 164"/>
                  <a:gd name="T6" fmla="*/ 0 w 399"/>
                  <a:gd name="T7" fmla="*/ 2147483646 h 164"/>
                  <a:gd name="T8" fmla="*/ 2147483646 w 399"/>
                  <a:gd name="T9" fmla="*/ 0 h 164"/>
                  <a:gd name="T10" fmla="*/ 0 60000 65536"/>
                  <a:gd name="T11" fmla="*/ 0 60000 65536"/>
                  <a:gd name="T12" fmla="*/ 0 60000 65536"/>
                  <a:gd name="T13" fmla="*/ 0 60000 65536"/>
                  <a:gd name="T14" fmla="*/ 0 60000 65536"/>
                  <a:gd name="T15" fmla="*/ 0 w 399"/>
                  <a:gd name="T16" fmla="*/ 0 h 164"/>
                  <a:gd name="T17" fmla="*/ 399 w 399"/>
                  <a:gd name="T18" fmla="*/ 164 h 164"/>
                </a:gdLst>
                <a:ahLst/>
                <a:cxnLst>
                  <a:cxn ang="T10">
                    <a:pos x="T0" y="T1"/>
                  </a:cxn>
                  <a:cxn ang="T11">
                    <a:pos x="T2" y="T3"/>
                  </a:cxn>
                  <a:cxn ang="T12">
                    <a:pos x="T4" y="T5"/>
                  </a:cxn>
                  <a:cxn ang="T13">
                    <a:pos x="T6" y="T7"/>
                  </a:cxn>
                  <a:cxn ang="T14">
                    <a:pos x="T8" y="T9"/>
                  </a:cxn>
                </a:cxnLst>
                <a:rect l="T15" t="T16" r="T17" b="T18"/>
                <a:pathLst>
                  <a:path w="399" h="164">
                    <a:moveTo>
                      <a:pt x="87" y="0"/>
                    </a:moveTo>
                    <a:lnTo>
                      <a:pt x="399" y="92"/>
                    </a:lnTo>
                    <a:lnTo>
                      <a:pt x="305" y="164"/>
                    </a:lnTo>
                    <a:lnTo>
                      <a:pt x="0" y="67"/>
                    </a:lnTo>
                    <a:lnTo>
                      <a:pt x="87" y="0"/>
                    </a:lnTo>
                    <a:close/>
                  </a:path>
                </a:pathLst>
              </a:custGeom>
              <a:solidFill>
                <a:srgbClr val="CCFF99"/>
              </a:solidFill>
              <a:ln w="3175">
                <a:solidFill>
                  <a:srgbClr val="000000"/>
                </a:solidFill>
                <a:round/>
                <a:headEnd/>
                <a:tailEnd/>
              </a:ln>
            </p:spPr>
            <p:txBody>
              <a:bodyPr/>
              <a:lstStyle/>
              <a:p>
                <a:endParaRPr lang="ja-JP" altLang="en-US"/>
              </a:p>
            </p:txBody>
          </p:sp>
          <p:sp>
            <p:nvSpPr>
              <p:cNvPr id="264" name="Freeform 241">
                <a:extLst>
                  <a:ext uri="{FF2B5EF4-FFF2-40B4-BE49-F238E27FC236}">
                    <a16:creationId xmlns:a16="http://schemas.microsoft.com/office/drawing/2014/main" xmlns="" id="{D6F06976-858F-D110-4552-64F75CB30393}"/>
                  </a:ext>
                </a:extLst>
              </p:cNvPr>
              <p:cNvSpPr>
                <a:spLocks/>
              </p:cNvSpPr>
              <p:nvPr/>
            </p:nvSpPr>
            <p:spPr bwMode="auto">
              <a:xfrm>
                <a:off x="3419700" y="3249549"/>
                <a:ext cx="24735" cy="35230"/>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w 65"/>
                  <a:gd name="T9" fmla="*/ 0 h 83"/>
                  <a:gd name="T10" fmla="*/ 0 60000 65536"/>
                  <a:gd name="T11" fmla="*/ 0 60000 65536"/>
                  <a:gd name="T12" fmla="*/ 0 60000 65536"/>
                  <a:gd name="T13" fmla="*/ 0 60000 65536"/>
                  <a:gd name="T14" fmla="*/ 0 60000 65536"/>
                  <a:gd name="T15" fmla="*/ 0 w 65"/>
                  <a:gd name="T16" fmla="*/ 0 h 83"/>
                  <a:gd name="T17" fmla="*/ 65 w 65"/>
                  <a:gd name="T18" fmla="*/ 83 h 83"/>
                </a:gdLst>
                <a:ahLst/>
                <a:cxnLst>
                  <a:cxn ang="T10">
                    <a:pos x="T0" y="T1"/>
                  </a:cxn>
                  <a:cxn ang="T11">
                    <a:pos x="T2" y="T3"/>
                  </a:cxn>
                  <a:cxn ang="T12">
                    <a:pos x="T4" y="T5"/>
                  </a:cxn>
                  <a:cxn ang="T13">
                    <a:pos x="T6" y="T7"/>
                  </a:cxn>
                  <a:cxn ang="T14">
                    <a:pos x="T8" y="T9"/>
                  </a:cxn>
                </a:cxnLst>
                <a:rect l="T15" t="T16" r="T17" b="T18"/>
                <a:pathLst>
                  <a:path w="65" h="83">
                    <a:moveTo>
                      <a:pt x="0" y="0"/>
                    </a:moveTo>
                    <a:lnTo>
                      <a:pt x="6" y="68"/>
                    </a:lnTo>
                    <a:lnTo>
                      <a:pt x="65" y="83"/>
                    </a:lnTo>
                    <a:lnTo>
                      <a:pt x="58"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65" name="Freeform 242">
                <a:extLst>
                  <a:ext uri="{FF2B5EF4-FFF2-40B4-BE49-F238E27FC236}">
                    <a16:creationId xmlns:a16="http://schemas.microsoft.com/office/drawing/2014/main" xmlns="" id="{62FA91CB-D6C8-6D2E-A7CF-09AC3ED75CB5}"/>
                  </a:ext>
                </a:extLst>
              </p:cNvPr>
              <p:cNvSpPr>
                <a:spLocks/>
              </p:cNvSpPr>
              <p:nvPr/>
            </p:nvSpPr>
            <p:spPr bwMode="auto">
              <a:xfrm>
                <a:off x="3419700" y="3249549"/>
                <a:ext cx="24735" cy="35230"/>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60000 65536"/>
                  <a:gd name="T9" fmla="*/ 0 60000 65536"/>
                  <a:gd name="T10" fmla="*/ 0 60000 65536"/>
                  <a:gd name="T11" fmla="*/ 0 60000 65536"/>
                  <a:gd name="T12" fmla="*/ 0 w 65"/>
                  <a:gd name="T13" fmla="*/ 0 h 83"/>
                  <a:gd name="T14" fmla="*/ 65 w 65"/>
                  <a:gd name="T15" fmla="*/ 83 h 83"/>
                </a:gdLst>
                <a:ahLst/>
                <a:cxnLst>
                  <a:cxn ang="T8">
                    <a:pos x="T0" y="T1"/>
                  </a:cxn>
                  <a:cxn ang="T9">
                    <a:pos x="T2" y="T3"/>
                  </a:cxn>
                  <a:cxn ang="T10">
                    <a:pos x="T4" y="T5"/>
                  </a:cxn>
                  <a:cxn ang="T11">
                    <a:pos x="T6" y="T7"/>
                  </a:cxn>
                </a:cxnLst>
                <a:rect l="T12" t="T13" r="T14" b="T15"/>
                <a:pathLst>
                  <a:path w="65" h="83">
                    <a:moveTo>
                      <a:pt x="0" y="0"/>
                    </a:moveTo>
                    <a:lnTo>
                      <a:pt x="6" y="68"/>
                    </a:lnTo>
                    <a:lnTo>
                      <a:pt x="65" y="83"/>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66" name="Freeform 244">
                <a:extLst>
                  <a:ext uri="{FF2B5EF4-FFF2-40B4-BE49-F238E27FC236}">
                    <a16:creationId xmlns:a16="http://schemas.microsoft.com/office/drawing/2014/main" xmlns="" id="{83C0A1BE-3EDC-5B97-5AD5-84A7C174D701}"/>
                  </a:ext>
                </a:extLst>
              </p:cNvPr>
              <p:cNvSpPr>
                <a:spLocks/>
              </p:cNvSpPr>
              <p:nvPr/>
            </p:nvSpPr>
            <p:spPr bwMode="auto">
              <a:xfrm>
                <a:off x="3462988" y="3266128"/>
                <a:ext cx="24735" cy="35230"/>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w 66"/>
                  <a:gd name="T9" fmla="*/ 0 h 83"/>
                  <a:gd name="T10" fmla="*/ 0 60000 65536"/>
                  <a:gd name="T11" fmla="*/ 0 60000 65536"/>
                  <a:gd name="T12" fmla="*/ 0 60000 65536"/>
                  <a:gd name="T13" fmla="*/ 0 60000 65536"/>
                  <a:gd name="T14" fmla="*/ 0 60000 65536"/>
                  <a:gd name="T15" fmla="*/ 0 w 66"/>
                  <a:gd name="T16" fmla="*/ 0 h 83"/>
                  <a:gd name="T17" fmla="*/ 66 w 66"/>
                  <a:gd name="T18" fmla="*/ 83 h 83"/>
                </a:gdLst>
                <a:ahLst/>
                <a:cxnLst>
                  <a:cxn ang="T10">
                    <a:pos x="T0" y="T1"/>
                  </a:cxn>
                  <a:cxn ang="T11">
                    <a:pos x="T2" y="T3"/>
                  </a:cxn>
                  <a:cxn ang="T12">
                    <a:pos x="T4" y="T5"/>
                  </a:cxn>
                  <a:cxn ang="T13">
                    <a:pos x="T6" y="T7"/>
                  </a:cxn>
                  <a:cxn ang="T14">
                    <a:pos x="T8" y="T9"/>
                  </a:cxn>
                </a:cxnLst>
                <a:rect l="T15" t="T16" r="T17" b="T18"/>
                <a:pathLst>
                  <a:path w="66" h="83">
                    <a:moveTo>
                      <a:pt x="0" y="0"/>
                    </a:moveTo>
                    <a:lnTo>
                      <a:pt x="6" y="68"/>
                    </a:lnTo>
                    <a:lnTo>
                      <a:pt x="66" y="83"/>
                    </a:lnTo>
                    <a:lnTo>
                      <a:pt x="60"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67" name="Freeform 245">
                <a:extLst>
                  <a:ext uri="{FF2B5EF4-FFF2-40B4-BE49-F238E27FC236}">
                    <a16:creationId xmlns:a16="http://schemas.microsoft.com/office/drawing/2014/main" xmlns="" id="{F7034E4D-BB75-CF00-2A2C-693B3C703EF0}"/>
                  </a:ext>
                </a:extLst>
              </p:cNvPr>
              <p:cNvSpPr>
                <a:spLocks/>
              </p:cNvSpPr>
              <p:nvPr/>
            </p:nvSpPr>
            <p:spPr bwMode="auto">
              <a:xfrm>
                <a:off x="3462988" y="3266128"/>
                <a:ext cx="24735" cy="35230"/>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60000 65536"/>
                  <a:gd name="T9" fmla="*/ 0 60000 65536"/>
                  <a:gd name="T10" fmla="*/ 0 60000 65536"/>
                  <a:gd name="T11" fmla="*/ 0 60000 65536"/>
                  <a:gd name="T12" fmla="*/ 0 w 66"/>
                  <a:gd name="T13" fmla="*/ 0 h 83"/>
                  <a:gd name="T14" fmla="*/ 66 w 66"/>
                  <a:gd name="T15" fmla="*/ 83 h 83"/>
                </a:gdLst>
                <a:ahLst/>
                <a:cxnLst>
                  <a:cxn ang="T8">
                    <a:pos x="T0" y="T1"/>
                  </a:cxn>
                  <a:cxn ang="T9">
                    <a:pos x="T2" y="T3"/>
                  </a:cxn>
                  <a:cxn ang="T10">
                    <a:pos x="T4" y="T5"/>
                  </a:cxn>
                  <a:cxn ang="T11">
                    <a:pos x="T6" y="T7"/>
                  </a:cxn>
                </a:cxnLst>
                <a:rect l="T12" t="T13" r="T14" b="T15"/>
                <a:pathLst>
                  <a:path w="66" h="83">
                    <a:moveTo>
                      <a:pt x="0" y="0"/>
                    </a:moveTo>
                    <a:lnTo>
                      <a:pt x="6" y="68"/>
                    </a:lnTo>
                    <a:lnTo>
                      <a:pt x="66" y="83"/>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68" name="Freeform 247">
                <a:extLst>
                  <a:ext uri="{FF2B5EF4-FFF2-40B4-BE49-F238E27FC236}">
                    <a16:creationId xmlns:a16="http://schemas.microsoft.com/office/drawing/2014/main" xmlns="" id="{72214D05-23AE-4167-DF2D-8637820DAC70}"/>
                  </a:ext>
                </a:extLst>
              </p:cNvPr>
              <p:cNvSpPr>
                <a:spLocks/>
              </p:cNvSpPr>
              <p:nvPr/>
            </p:nvSpPr>
            <p:spPr bwMode="auto">
              <a:xfrm>
                <a:off x="1985051" y="2866160"/>
                <a:ext cx="208190" cy="95329"/>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269" name="Line 248">
                <a:extLst>
                  <a:ext uri="{FF2B5EF4-FFF2-40B4-BE49-F238E27FC236}">
                    <a16:creationId xmlns:a16="http://schemas.microsoft.com/office/drawing/2014/main" xmlns="" id="{8557F385-6A48-BD34-06BE-F0C1698CA050}"/>
                  </a:ext>
                </a:extLst>
              </p:cNvPr>
              <p:cNvSpPr>
                <a:spLocks noChangeShapeType="1"/>
              </p:cNvSpPr>
              <p:nvPr/>
            </p:nvSpPr>
            <p:spPr bwMode="auto">
              <a:xfrm flipH="1">
                <a:off x="2046889" y="2874450"/>
                <a:ext cx="84513"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0" name="Freeform 249">
                <a:extLst>
                  <a:ext uri="{FF2B5EF4-FFF2-40B4-BE49-F238E27FC236}">
                    <a16:creationId xmlns:a16="http://schemas.microsoft.com/office/drawing/2014/main" xmlns="" id="{4A74C063-5FE0-00AB-6209-AF56554A80BC}"/>
                  </a:ext>
                </a:extLst>
              </p:cNvPr>
              <p:cNvSpPr>
                <a:spLocks/>
              </p:cNvSpPr>
              <p:nvPr/>
            </p:nvSpPr>
            <p:spPr bwMode="auto">
              <a:xfrm>
                <a:off x="2077809" y="2928331"/>
                <a:ext cx="103064" cy="99474"/>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1" name="Freeform 250">
                <a:extLst>
                  <a:ext uri="{FF2B5EF4-FFF2-40B4-BE49-F238E27FC236}">
                    <a16:creationId xmlns:a16="http://schemas.microsoft.com/office/drawing/2014/main" xmlns="" id="{D0040CF4-DCAE-0309-74E2-CE7581927F4A}"/>
                  </a:ext>
                </a:extLst>
              </p:cNvPr>
              <p:cNvSpPr>
                <a:spLocks/>
              </p:cNvSpPr>
              <p:nvPr/>
            </p:nvSpPr>
            <p:spPr bwMode="auto">
              <a:xfrm>
                <a:off x="2007726" y="2903463"/>
                <a:ext cx="68022"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2" name="Freeform 252">
                <a:extLst>
                  <a:ext uri="{FF2B5EF4-FFF2-40B4-BE49-F238E27FC236}">
                    <a16:creationId xmlns:a16="http://schemas.microsoft.com/office/drawing/2014/main" xmlns="" id="{AB2995AE-3972-A306-A066-E0201D8F86C8}"/>
                  </a:ext>
                </a:extLst>
              </p:cNvPr>
              <p:cNvSpPr>
                <a:spLocks/>
              </p:cNvSpPr>
              <p:nvPr/>
            </p:nvSpPr>
            <p:spPr bwMode="auto">
              <a:xfrm>
                <a:off x="2395246" y="3268200"/>
                <a:ext cx="206128" cy="97402"/>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273" name="Line 253">
                <a:extLst>
                  <a:ext uri="{FF2B5EF4-FFF2-40B4-BE49-F238E27FC236}">
                    <a16:creationId xmlns:a16="http://schemas.microsoft.com/office/drawing/2014/main" xmlns="" id="{7E0A5E4D-EBE6-76B4-9408-3DD6604F9F7A}"/>
                  </a:ext>
                </a:extLst>
              </p:cNvPr>
              <p:cNvSpPr>
                <a:spLocks noChangeShapeType="1"/>
              </p:cNvSpPr>
              <p:nvPr/>
            </p:nvSpPr>
            <p:spPr bwMode="auto">
              <a:xfrm flipH="1">
                <a:off x="2457084" y="3276490"/>
                <a:ext cx="84512"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4" name="Freeform 254">
                <a:extLst>
                  <a:ext uri="{FF2B5EF4-FFF2-40B4-BE49-F238E27FC236}">
                    <a16:creationId xmlns:a16="http://schemas.microsoft.com/office/drawing/2014/main" xmlns="" id="{FCC143A1-58DC-E2A2-4527-0775D5595CCC}"/>
                  </a:ext>
                </a:extLst>
              </p:cNvPr>
              <p:cNvSpPr>
                <a:spLocks/>
              </p:cNvSpPr>
              <p:nvPr/>
            </p:nvSpPr>
            <p:spPr bwMode="auto">
              <a:xfrm>
                <a:off x="2485942" y="3330371"/>
                <a:ext cx="103064" cy="101547"/>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5" name="Freeform 255">
                <a:extLst>
                  <a:ext uri="{FF2B5EF4-FFF2-40B4-BE49-F238E27FC236}">
                    <a16:creationId xmlns:a16="http://schemas.microsoft.com/office/drawing/2014/main" xmlns="" id="{72F03547-60D3-4B31-C6AA-E03AF816F152}"/>
                  </a:ext>
                </a:extLst>
              </p:cNvPr>
              <p:cNvSpPr>
                <a:spLocks/>
              </p:cNvSpPr>
              <p:nvPr/>
            </p:nvSpPr>
            <p:spPr bwMode="auto">
              <a:xfrm>
                <a:off x="2417919" y="3305503"/>
                <a:ext cx="65961" cy="130560"/>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6" name="Freeform 257">
                <a:extLst>
                  <a:ext uri="{FF2B5EF4-FFF2-40B4-BE49-F238E27FC236}">
                    <a16:creationId xmlns:a16="http://schemas.microsoft.com/office/drawing/2014/main" xmlns="" id="{C8712E6B-BCE5-08FD-1278-0667A60646AC}"/>
                  </a:ext>
                </a:extLst>
              </p:cNvPr>
              <p:cNvSpPr>
                <a:spLocks/>
              </p:cNvSpPr>
              <p:nvPr/>
            </p:nvSpPr>
            <p:spPr bwMode="auto">
              <a:xfrm>
                <a:off x="2508615" y="2876523"/>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277" name="Line 258">
                <a:extLst>
                  <a:ext uri="{FF2B5EF4-FFF2-40B4-BE49-F238E27FC236}">
                    <a16:creationId xmlns:a16="http://schemas.microsoft.com/office/drawing/2014/main" xmlns="" id="{26588A17-237B-B371-06E7-743F44892A5F}"/>
                  </a:ext>
                </a:extLst>
              </p:cNvPr>
              <p:cNvSpPr>
                <a:spLocks noChangeShapeType="1"/>
              </p:cNvSpPr>
              <p:nvPr/>
            </p:nvSpPr>
            <p:spPr bwMode="auto">
              <a:xfrm flipH="1">
                <a:off x="2570454" y="2884812"/>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8" name="Freeform 259">
                <a:extLst>
                  <a:ext uri="{FF2B5EF4-FFF2-40B4-BE49-F238E27FC236}">
                    <a16:creationId xmlns:a16="http://schemas.microsoft.com/office/drawing/2014/main" xmlns="" id="{7914694F-36CD-B879-59E2-EB3EDE0A60DA}"/>
                  </a:ext>
                </a:extLst>
              </p:cNvPr>
              <p:cNvSpPr>
                <a:spLocks/>
              </p:cNvSpPr>
              <p:nvPr/>
            </p:nvSpPr>
            <p:spPr bwMode="auto">
              <a:xfrm>
                <a:off x="2599312" y="2938694"/>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9" name="Freeform 260">
                <a:extLst>
                  <a:ext uri="{FF2B5EF4-FFF2-40B4-BE49-F238E27FC236}">
                    <a16:creationId xmlns:a16="http://schemas.microsoft.com/office/drawing/2014/main" xmlns="" id="{876C1A22-7338-C219-42A2-7AD7DE3B15DE}"/>
                  </a:ext>
                </a:extLst>
              </p:cNvPr>
              <p:cNvSpPr>
                <a:spLocks/>
              </p:cNvSpPr>
              <p:nvPr/>
            </p:nvSpPr>
            <p:spPr bwMode="auto">
              <a:xfrm>
                <a:off x="2531290" y="2913826"/>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pic>
            <p:nvPicPr>
              <p:cNvPr id="280" name="Picture 261">
                <a:extLst>
                  <a:ext uri="{FF2B5EF4-FFF2-40B4-BE49-F238E27FC236}">
                    <a16:creationId xmlns:a16="http://schemas.microsoft.com/office/drawing/2014/main" xmlns="" id="{865A441C-F322-63EB-D4F2-3B521806AF0C}"/>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6685" y="3139713"/>
                <a:ext cx="298886" cy="34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81" name="Picture 262">
                <a:extLst>
                  <a:ext uri="{FF2B5EF4-FFF2-40B4-BE49-F238E27FC236}">
                    <a16:creationId xmlns:a16="http://schemas.microsoft.com/office/drawing/2014/main" xmlns="" id="{6F124794-13E6-231C-9BBF-D343B676C9FA}"/>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3817" y="2847510"/>
                <a:ext cx="298886" cy="35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82" name="Rectangle 264">
                <a:extLst>
                  <a:ext uri="{FF2B5EF4-FFF2-40B4-BE49-F238E27FC236}">
                    <a16:creationId xmlns:a16="http://schemas.microsoft.com/office/drawing/2014/main" xmlns="" id="{B8FF561C-858A-8043-8BE6-3F6087132E86}"/>
                  </a:ext>
                </a:extLst>
              </p:cNvPr>
              <p:cNvSpPr>
                <a:spLocks noChangeArrowheads="1"/>
              </p:cNvSpPr>
              <p:nvPr/>
            </p:nvSpPr>
            <p:spPr bwMode="auto">
              <a:xfrm>
                <a:off x="5417079" y="2994647"/>
                <a:ext cx="14428" cy="6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a:spcBef>
                    <a:spcPct val="0"/>
                  </a:spcBef>
                  <a:buFontTx/>
                  <a:buNone/>
                </a:pPr>
                <a:r>
                  <a:rPr kumimoji="0" lang="en-US" altLang="ja-JP" sz="400">
                    <a:solidFill>
                      <a:srgbClr val="000000"/>
                    </a:solidFill>
                    <a:latin typeface="Century" panose="02040604050505020304" pitchFamily="18" charset="0"/>
                    <a:ea typeface="ＭＳ 明朝" panose="02020609040205080304" pitchFamily="17" charset="-128"/>
                  </a:rPr>
                  <a:t> </a:t>
                </a:r>
                <a:endParaRPr kumimoji="0" lang="en-US" altLang="ja-JP" sz="1000">
                  <a:latin typeface="Century" panose="02040604050505020304" pitchFamily="18" charset="0"/>
                  <a:ea typeface="ＭＳ 明朝" panose="02020609040205080304" pitchFamily="17" charset="-128"/>
                </a:endParaRPr>
              </a:p>
            </p:txBody>
          </p:sp>
          <p:sp>
            <p:nvSpPr>
              <p:cNvPr id="283" name="Freeform 265">
                <a:extLst>
                  <a:ext uri="{FF2B5EF4-FFF2-40B4-BE49-F238E27FC236}">
                    <a16:creationId xmlns:a16="http://schemas.microsoft.com/office/drawing/2014/main" xmlns="" id="{84B0A1FF-E052-A818-FD61-455825B58763}"/>
                  </a:ext>
                </a:extLst>
              </p:cNvPr>
              <p:cNvSpPr>
                <a:spLocks/>
              </p:cNvSpPr>
              <p:nvPr/>
            </p:nvSpPr>
            <p:spPr bwMode="auto">
              <a:xfrm>
                <a:off x="5433569" y="3065108"/>
                <a:ext cx="298885" cy="130560"/>
              </a:xfrm>
              <a:custGeom>
                <a:avLst/>
                <a:gdLst>
                  <a:gd name="T0" fmla="*/ 2147483646 w 787"/>
                  <a:gd name="T1" fmla="*/ 2147483646 h 317"/>
                  <a:gd name="T2" fmla="*/ 2147483646 w 787"/>
                  <a:gd name="T3" fmla="*/ 0 h 317"/>
                  <a:gd name="T4" fmla="*/ 2147483646 w 787"/>
                  <a:gd name="T5" fmla="*/ 2147483646 h 317"/>
                  <a:gd name="T6" fmla="*/ 2147483646 w 787"/>
                  <a:gd name="T7" fmla="*/ 2147483646 h 317"/>
                  <a:gd name="T8" fmla="*/ 0 w 787"/>
                  <a:gd name="T9" fmla="*/ 2147483646 h 317"/>
                  <a:gd name="T10" fmla="*/ 2147483646 w 787"/>
                  <a:gd name="T11" fmla="*/ 2147483646 h 317"/>
                  <a:gd name="T12" fmla="*/ 0 60000 65536"/>
                  <a:gd name="T13" fmla="*/ 0 60000 65536"/>
                  <a:gd name="T14" fmla="*/ 0 60000 65536"/>
                  <a:gd name="T15" fmla="*/ 0 60000 65536"/>
                  <a:gd name="T16" fmla="*/ 0 60000 65536"/>
                  <a:gd name="T17" fmla="*/ 0 60000 65536"/>
                  <a:gd name="T18" fmla="*/ 0 w 787"/>
                  <a:gd name="T19" fmla="*/ 0 h 317"/>
                  <a:gd name="T20" fmla="*/ 787 w 787"/>
                  <a:gd name="T21" fmla="*/ 317 h 317"/>
                </a:gdLst>
                <a:ahLst/>
                <a:cxnLst>
                  <a:cxn ang="T12">
                    <a:pos x="T0" y="T1"/>
                  </a:cxn>
                  <a:cxn ang="T13">
                    <a:pos x="T2" y="T3"/>
                  </a:cxn>
                  <a:cxn ang="T14">
                    <a:pos x="T4" y="T5"/>
                  </a:cxn>
                  <a:cxn ang="T15">
                    <a:pos x="T6" y="T7"/>
                  </a:cxn>
                  <a:cxn ang="T16">
                    <a:pos x="T8" y="T9"/>
                  </a:cxn>
                  <a:cxn ang="T17">
                    <a:pos x="T10" y="T11"/>
                  </a:cxn>
                </a:cxnLst>
                <a:rect l="T18" t="T19" r="T20" b="T21"/>
                <a:pathLst>
                  <a:path w="787" h="317">
                    <a:moveTo>
                      <a:pt x="38" y="143"/>
                    </a:moveTo>
                    <a:lnTo>
                      <a:pt x="322" y="0"/>
                    </a:lnTo>
                    <a:lnTo>
                      <a:pt x="787" y="143"/>
                    </a:lnTo>
                    <a:lnTo>
                      <a:pt x="449" y="317"/>
                    </a:lnTo>
                    <a:lnTo>
                      <a:pt x="0" y="162"/>
                    </a:lnTo>
                    <a:lnTo>
                      <a:pt x="38" y="143"/>
                    </a:lnTo>
                    <a:close/>
                  </a:path>
                </a:pathLst>
              </a:custGeom>
              <a:solidFill>
                <a:srgbClr val="FFFF99"/>
              </a:solidFill>
              <a:ln w="3175">
                <a:solidFill>
                  <a:srgbClr val="000000"/>
                </a:solidFill>
                <a:round/>
                <a:headEnd/>
                <a:tailEnd/>
              </a:ln>
            </p:spPr>
            <p:txBody>
              <a:bodyPr/>
              <a:lstStyle/>
              <a:p>
                <a:endParaRPr lang="ja-JP" altLang="en-US"/>
              </a:p>
            </p:txBody>
          </p:sp>
          <p:sp>
            <p:nvSpPr>
              <p:cNvPr id="284" name="Line 266">
                <a:extLst>
                  <a:ext uri="{FF2B5EF4-FFF2-40B4-BE49-F238E27FC236}">
                    <a16:creationId xmlns:a16="http://schemas.microsoft.com/office/drawing/2014/main" xmlns="" id="{29A867A3-49EB-53EB-EE6C-A30CCC554E7C}"/>
                  </a:ext>
                </a:extLst>
              </p:cNvPr>
              <p:cNvSpPr>
                <a:spLocks noChangeShapeType="1"/>
              </p:cNvSpPr>
              <p:nvPr/>
            </p:nvSpPr>
            <p:spPr bwMode="auto">
              <a:xfrm flipV="1">
                <a:off x="5454182" y="3096194"/>
                <a:ext cx="105125" cy="3523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5" name="Line 267">
                <a:extLst>
                  <a:ext uri="{FF2B5EF4-FFF2-40B4-BE49-F238E27FC236}">
                    <a16:creationId xmlns:a16="http://schemas.microsoft.com/office/drawing/2014/main" xmlns="" id="{B1D4B9EE-89B8-D2D7-5BDB-5E386DAAD4F4}"/>
                  </a:ext>
                </a:extLst>
              </p:cNvPr>
              <p:cNvSpPr>
                <a:spLocks noChangeShapeType="1"/>
              </p:cNvSpPr>
              <p:nvPr/>
            </p:nvSpPr>
            <p:spPr bwMode="auto">
              <a:xfrm flipV="1">
                <a:off x="5604654" y="3118989"/>
                <a:ext cx="2062" cy="7253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6" name="Line 268">
                <a:extLst>
                  <a:ext uri="{FF2B5EF4-FFF2-40B4-BE49-F238E27FC236}">
                    <a16:creationId xmlns:a16="http://schemas.microsoft.com/office/drawing/2014/main" xmlns="" id="{023CE3AE-0946-B448-A25E-93DB5959482E}"/>
                  </a:ext>
                </a:extLst>
              </p:cNvPr>
              <p:cNvSpPr>
                <a:spLocks noChangeShapeType="1"/>
              </p:cNvSpPr>
              <p:nvPr/>
            </p:nvSpPr>
            <p:spPr bwMode="auto">
              <a:xfrm>
                <a:off x="5559306" y="3096194"/>
                <a:ext cx="47410" cy="2072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7" name="Line 269">
                <a:extLst>
                  <a:ext uri="{FF2B5EF4-FFF2-40B4-BE49-F238E27FC236}">
                    <a16:creationId xmlns:a16="http://schemas.microsoft.com/office/drawing/2014/main" xmlns="" id="{C226DCB3-5F3E-DFB3-6D80-44D33BF546B0}"/>
                  </a:ext>
                </a:extLst>
              </p:cNvPr>
              <p:cNvSpPr>
                <a:spLocks noChangeShapeType="1"/>
              </p:cNvSpPr>
              <p:nvPr/>
            </p:nvSpPr>
            <p:spPr bwMode="auto">
              <a:xfrm>
                <a:off x="5623206" y="3118989"/>
                <a:ext cx="88634" cy="82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8" name="Line 270">
                <a:extLst>
                  <a:ext uri="{FF2B5EF4-FFF2-40B4-BE49-F238E27FC236}">
                    <a16:creationId xmlns:a16="http://schemas.microsoft.com/office/drawing/2014/main" xmlns="" id="{C04AE849-CCC7-38EB-7BCA-1371A4361B02}"/>
                  </a:ext>
                </a:extLst>
              </p:cNvPr>
              <p:cNvSpPr>
                <a:spLocks noChangeShapeType="1"/>
              </p:cNvSpPr>
              <p:nvPr/>
            </p:nvSpPr>
            <p:spPr bwMode="auto">
              <a:xfrm flipH="1" flipV="1">
                <a:off x="5559306" y="3073397"/>
                <a:ext cx="2062" cy="1243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89" name="Line 271">
                <a:extLst>
                  <a:ext uri="{FF2B5EF4-FFF2-40B4-BE49-F238E27FC236}">
                    <a16:creationId xmlns:a16="http://schemas.microsoft.com/office/drawing/2014/main" xmlns="" id="{27EB50AA-A605-B2D6-999F-50D113AF3F3F}"/>
                  </a:ext>
                </a:extLst>
              </p:cNvPr>
              <p:cNvSpPr>
                <a:spLocks noChangeShapeType="1"/>
              </p:cNvSpPr>
              <p:nvPr/>
            </p:nvSpPr>
            <p:spPr bwMode="auto">
              <a:xfrm>
                <a:off x="5466549" y="3143858"/>
                <a:ext cx="2061"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0" name="Line 272">
                <a:extLst>
                  <a:ext uri="{FF2B5EF4-FFF2-40B4-BE49-F238E27FC236}">
                    <a16:creationId xmlns:a16="http://schemas.microsoft.com/office/drawing/2014/main" xmlns="" id="{FEC9EE33-E3E6-1B37-E86C-288A0420AFC6}"/>
                  </a:ext>
                </a:extLst>
              </p:cNvPr>
              <p:cNvSpPr>
                <a:spLocks noChangeShapeType="1"/>
              </p:cNvSpPr>
              <p:nvPr/>
            </p:nvSpPr>
            <p:spPr bwMode="auto">
              <a:xfrm>
                <a:off x="5581981" y="3185305"/>
                <a:ext cx="2061"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1" name="Line 273">
                <a:extLst>
                  <a:ext uri="{FF2B5EF4-FFF2-40B4-BE49-F238E27FC236}">
                    <a16:creationId xmlns:a16="http://schemas.microsoft.com/office/drawing/2014/main" xmlns="" id="{D70B40EE-CE43-A662-7708-2A399E2D403A}"/>
                  </a:ext>
                </a:extLst>
              </p:cNvPr>
              <p:cNvSpPr>
                <a:spLocks noChangeShapeType="1"/>
              </p:cNvSpPr>
              <p:nvPr/>
            </p:nvSpPr>
            <p:spPr bwMode="auto">
              <a:xfrm>
                <a:off x="5693290" y="3143858"/>
                <a:ext cx="2061" cy="6631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2" name="Freeform 274">
                <a:extLst>
                  <a:ext uri="{FF2B5EF4-FFF2-40B4-BE49-F238E27FC236}">
                    <a16:creationId xmlns:a16="http://schemas.microsoft.com/office/drawing/2014/main" xmlns="" id="{22146778-734D-5744-AB2C-6340D7509746}"/>
                  </a:ext>
                </a:extLst>
              </p:cNvPr>
              <p:cNvSpPr>
                <a:spLocks/>
              </p:cNvSpPr>
              <p:nvPr/>
            </p:nvSpPr>
            <p:spPr bwMode="auto">
              <a:xfrm>
                <a:off x="5419139" y="3203957"/>
                <a:ext cx="171087" cy="87040"/>
              </a:xfrm>
              <a:custGeom>
                <a:avLst/>
                <a:gdLst>
                  <a:gd name="T0" fmla="*/ 2147483646 w 449"/>
                  <a:gd name="T1" fmla="*/ 0 h 213"/>
                  <a:gd name="T2" fmla="*/ 2147483646 w 449"/>
                  <a:gd name="T3" fmla="*/ 2147483646 h 213"/>
                  <a:gd name="T4" fmla="*/ 2147483646 w 449"/>
                  <a:gd name="T5" fmla="*/ 2147483646 h 213"/>
                  <a:gd name="T6" fmla="*/ 0 w 449"/>
                  <a:gd name="T7" fmla="*/ 2147483646 h 213"/>
                  <a:gd name="T8" fmla="*/ 2147483646 w 449"/>
                  <a:gd name="T9" fmla="*/ 0 h 213"/>
                  <a:gd name="T10" fmla="*/ 0 60000 65536"/>
                  <a:gd name="T11" fmla="*/ 0 60000 65536"/>
                  <a:gd name="T12" fmla="*/ 0 60000 65536"/>
                  <a:gd name="T13" fmla="*/ 0 60000 65536"/>
                  <a:gd name="T14" fmla="*/ 0 60000 65536"/>
                  <a:gd name="T15" fmla="*/ 0 w 449"/>
                  <a:gd name="T16" fmla="*/ 0 h 213"/>
                  <a:gd name="T17" fmla="*/ 449 w 449"/>
                  <a:gd name="T18" fmla="*/ 213 h 213"/>
                </a:gdLst>
                <a:ahLst/>
                <a:cxnLst>
                  <a:cxn ang="T10">
                    <a:pos x="T0" y="T1"/>
                  </a:cxn>
                  <a:cxn ang="T11">
                    <a:pos x="T2" y="T3"/>
                  </a:cxn>
                  <a:cxn ang="T12">
                    <a:pos x="T4" y="T5"/>
                  </a:cxn>
                  <a:cxn ang="T13">
                    <a:pos x="T6" y="T7"/>
                  </a:cxn>
                  <a:cxn ang="T14">
                    <a:pos x="T8" y="T9"/>
                  </a:cxn>
                </a:cxnLst>
                <a:rect l="T15" t="T16" r="T17" b="T18"/>
                <a:pathLst>
                  <a:path w="449" h="213">
                    <a:moveTo>
                      <a:pt x="97" y="0"/>
                    </a:moveTo>
                    <a:lnTo>
                      <a:pt x="449" y="120"/>
                    </a:lnTo>
                    <a:lnTo>
                      <a:pt x="345" y="213"/>
                    </a:lnTo>
                    <a:lnTo>
                      <a:pt x="0" y="88"/>
                    </a:lnTo>
                    <a:lnTo>
                      <a:pt x="97" y="0"/>
                    </a:lnTo>
                    <a:close/>
                  </a:path>
                </a:pathLst>
              </a:custGeom>
              <a:solidFill>
                <a:srgbClr val="FFFF99"/>
              </a:solidFill>
              <a:ln w="3175">
                <a:solidFill>
                  <a:srgbClr val="000000"/>
                </a:solidFill>
                <a:round/>
                <a:headEnd/>
                <a:tailEnd/>
              </a:ln>
            </p:spPr>
            <p:txBody>
              <a:bodyPr/>
              <a:lstStyle/>
              <a:p>
                <a:endParaRPr lang="ja-JP" altLang="en-US"/>
              </a:p>
            </p:txBody>
          </p:sp>
          <p:sp>
            <p:nvSpPr>
              <p:cNvPr id="293" name="Freeform 275">
                <a:extLst>
                  <a:ext uri="{FF2B5EF4-FFF2-40B4-BE49-F238E27FC236}">
                    <a16:creationId xmlns:a16="http://schemas.microsoft.com/office/drawing/2014/main" xmlns="" id="{3F1E7EEE-185D-4E43-AD0E-51BA9CD25EAC}"/>
                  </a:ext>
                </a:extLst>
              </p:cNvPr>
              <p:cNvSpPr>
                <a:spLocks/>
              </p:cNvSpPr>
              <p:nvPr/>
            </p:nvSpPr>
            <p:spPr bwMode="auto">
              <a:xfrm>
                <a:off x="5483039" y="3150076"/>
                <a:ext cx="26796" cy="41447"/>
              </a:xfrm>
              <a:custGeom>
                <a:avLst/>
                <a:gdLst>
                  <a:gd name="T0" fmla="*/ 0 w 75"/>
                  <a:gd name="T1" fmla="*/ 0 h 105"/>
                  <a:gd name="T2" fmla="*/ 2147483646 w 75"/>
                  <a:gd name="T3" fmla="*/ 2147483646 h 105"/>
                  <a:gd name="T4" fmla="*/ 2147483646 w 75"/>
                  <a:gd name="T5" fmla="*/ 2147483646 h 105"/>
                  <a:gd name="T6" fmla="*/ 2147483646 w 75"/>
                  <a:gd name="T7" fmla="*/ 2147483646 h 105"/>
                  <a:gd name="T8" fmla="*/ 0 60000 65536"/>
                  <a:gd name="T9" fmla="*/ 0 60000 65536"/>
                  <a:gd name="T10" fmla="*/ 0 60000 65536"/>
                  <a:gd name="T11" fmla="*/ 0 60000 65536"/>
                  <a:gd name="T12" fmla="*/ 0 w 75"/>
                  <a:gd name="T13" fmla="*/ 0 h 105"/>
                  <a:gd name="T14" fmla="*/ 75 w 75"/>
                  <a:gd name="T15" fmla="*/ 105 h 105"/>
                </a:gdLst>
                <a:ahLst/>
                <a:cxnLst>
                  <a:cxn ang="T8">
                    <a:pos x="T0" y="T1"/>
                  </a:cxn>
                  <a:cxn ang="T9">
                    <a:pos x="T2" y="T3"/>
                  </a:cxn>
                  <a:cxn ang="T10">
                    <a:pos x="T4" y="T5"/>
                  </a:cxn>
                  <a:cxn ang="T11">
                    <a:pos x="T6" y="T7"/>
                  </a:cxn>
                </a:cxnLst>
                <a:rect l="T12" t="T13" r="T14" b="T15"/>
                <a:pathLst>
                  <a:path w="75" h="105">
                    <a:moveTo>
                      <a:pt x="0" y="0"/>
                    </a:moveTo>
                    <a:lnTo>
                      <a:pt x="7" y="86"/>
                    </a:lnTo>
                    <a:lnTo>
                      <a:pt x="75" y="105"/>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94" name="Freeform 276">
                <a:extLst>
                  <a:ext uri="{FF2B5EF4-FFF2-40B4-BE49-F238E27FC236}">
                    <a16:creationId xmlns:a16="http://schemas.microsoft.com/office/drawing/2014/main" xmlns="" id="{9A79B4EA-EB00-8451-8431-D5169E3A4E92}"/>
                  </a:ext>
                </a:extLst>
              </p:cNvPr>
              <p:cNvSpPr>
                <a:spLocks/>
              </p:cNvSpPr>
              <p:nvPr/>
            </p:nvSpPr>
            <p:spPr bwMode="auto">
              <a:xfrm>
                <a:off x="5530448" y="3170799"/>
                <a:ext cx="28858" cy="43519"/>
              </a:xfrm>
              <a:custGeom>
                <a:avLst/>
                <a:gdLst>
                  <a:gd name="T0" fmla="*/ 0 w 75"/>
                  <a:gd name="T1" fmla="*/ 0 h 107"/>
                  <a:gd name="T2" fmla="*/ 2147483646 w 75"/>
                  <a:gd name="T3" fmla="*/ 2147483646 h 107"/>
                  <a:gd name="T4" fmla="*/ 2147483646 w 75"/>
                  <a:gd name="T5" fmla="*/ 2147483646 h 107"/>
                  <a:gd name="T6" fmla="*/ 2147483646 w 75"/>
                  <a:gd name="T7" fmla="*/ 2147483646 h 107"/>
                  <a:gd name="T8" fmla="*/ 0 60000 65536"/>
                  <a:gd name="T9" fmla="*/ 0 60000 65536"/>
                  <a:gd name="T10" fmla="*/ 0 60000 65536"/>
                  <a:gd name="T11" fmla="*/ 0 60000 65536"/>
                  <a:gd name="T12" fmla="*/ 0 w 75"/>
                  <a:gd name="T13" fmla="*/ 0 h 107"/>
                  <a:gd name="T14" fmla="*/ 75 w 75"/>
                  <a:gd name="T15" fmla="*/ 107 h 107"/>
                </a:gdLst>
                <a:ahLst/>
                <a:cxnLst>
                  <a:cxn ang="T8">
                    <a:pos x="T0" y="T1"/>
                  </a:cxn>
                  <a:cxn ang="T9">
                    <a:pos x="T2" y="T3"/>
                  </a:cxn>
                  <a:cxn ang="T10">
                    <a:pos x="T4" y="T5"/>
                  </a:cxn>
                  <a:cxn ang="T11">
                    <a:pos x="T6" y="T7"/>
                  </a:cxn>
                </a:cxnLst>
                <a:rect l="T12" t="T13" r="T14" b="T15"/>
                <a:pathLst>
                  <a:path w="75" h="107">
                    <a:moveTo>
                      <a:pt x="0" y="0"/>
                    </a:moveTo>
                    <a:lnTo>
                      <a:pt x="7" y="87"/>
                    </a:lnTo>
                    <a:lnTo>
                      <a:pt x="75" y="107"/>
                    </a:lnTo>
                    <a:lnTo>
                      <a:pt x="67" y="2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95" name="Freeform 277">
                <a:extLst>
                  <a:ext uri="{FF2B5EF4-FFF2-40B4-BE49-F238E27FC236}">
                    <a16:creationId xmlns:a16="http://schemas.microsoft.com/office/drawing/2014/main" xmlns="" id="{AAB6CCAE-E930-FB37-23B7-4A93B6B827E1}"/>
                  </a:ext>
                </a:extLst>
              </p:cNvPr>
              <p:cNvSpPr>
                <a:spLocks/>
              </p:cNvSpPr>
              <p:nvPr/>
            </p:nvSpPr>
            <p:spPr bwMode="auto">
              <a:xfrm>
                <a:off x="6076687" y="3052674"/>
                <a:ext cx="267966" cy="109836"/>
              </a:xfrm>
              <a:custGeom>
                <a:avLst/>
                <a:gdLst>
                  <a:gd name="T0" fmla="*/ 2147483646 w 709"/>
                  <a:gd name="T1" fmla="*/ 2147483646 h 271"/>
                  <a:gd name="T2" fmla="*/ 2147483646 w 709"/>
                  <a:gd name="T3" fmla="*/ 0 h 271"/>
                  <a:gd name="T4" fmla="*/ 2147483646 w 709"/>
                  <a:gd name="T5" fmla="*/ 2147483646 h 271"/>
                  <a:gd name="T6" fmla="*/ 2147483646 w 709"/>
                  <a:gd name="T7" fmla="*/ 2147483646 h 271"/>
                  <a:gd name="T8" fmla="*/ 0 w 709"/>
                  <a:gd name="T9" fmla="*/ 2147483646 h 271"/>
                  <a:gd name="T10" fmla="*/ 2147483646 w 709"/>
                  <a:gd name="T11" fmla="*/ 2147483646 h 271"/>
                  <a:gd name="T12" fmla="*/ 0 60000 65536"/>
                  <a:gd name="T13" fmla="*/ 0 60000 65536"/>
                  <a:gd name="T14" fmla="*/ 0 60000 65536"/>
                  <a:gd name="T15" fmla="*/ 0 60000 65536"/>
                  <a:gd name="T16" fmla="*/ 0 60000 65536"/>
                  <a:gd name="T17" fmla="*/ 0 60000 65536"/>
                  <a:gd name="T18" fmla="*/ 0 w 709"/>
                  <a:gd name="T19" fmla="*/ 0 h 271"/>
                  <a:gd name="T20" fmla="*/ 709 w 709"/>
                  <a:gd name="T21" fmla="*/ 271 h 271"/>
                </a:gdLst>
                <a:ahLst/>
                <a:cxnLst>
                  <a:cxn ang="T12">
                    <a:pos x="T0" y="T1"/>
                  </a:cxn>
                  <a:cxn ang="T13">
                    <a:pos x="T2" y="T3"/>
                  </a:cxn>
                  <a:cxn ang="T14">
                    <a:pos x="T4" y="T5"/>
                  </a:cxn>
                  <a:cxn ang="T15">
                    <a:pos x="T6" y="T7"/>
                  </a:cxn>
                  <a:cxn ang="T16">
                    <a:pos x="T8" y="T9"/>
                  </a:cxn>
                  <a:cxn ang="T17">
                    <a:pos x="T10" y="T11"/>
                  </a:cxn>
                </a:cxnLst>
                <a:rect l="T18" t="T19" r="T20" b="T21"/>
                <a:pathLst>
                  <a:path w="709" h="271">
                    <a:moveTo>
                      <a:pt x="35" y="122"/>
                    </a:moveTo>
                    <a:lnTo>
                      <a:pt x="290" y="0"/>
                    </a:lnTo>
                    <a:lnTo>
                      <a:pt x="709" y="122"/>
                    </a:lnTo>
                    <a:lnTo>
                      <a:pt x="405" y="271"/>
                    </a:lnTo>
                    <a:lnTo>
                      <a:pt x="0" y="139"/>
                    </a:lnTo>
                    <a:lnTo>
                      <a:pt x="35" y="122"/>
                    </a:lnTo>
                    <a:close/>
                  </a:path>
                </a:pathLst>
              </a:custGeom>
              <a:solidFill>
                <a:srgbClr val="FFE6CD"/>
              </a:solidFill>
              <a:ln w="3175">
                <a:solidFill>
                  <a:srgbClr val="000000"/>
                </a:solidFill>
                <a:round/>
                <a:headEnd/>
                <a:tailEnd/>
              </a:ln>
            </p:spPr>
            <p:txBody>
              <a:bodyPr/>
              <a:lstStyle/>
              <a:p>
                <a:endParaRPr lang="ja-JP" altLang="en-US"/>
              </a:p>
            </p:txBody>
          </p:sp>
          <p:sp>
            <p:nvSpPr>
              <p:cNvPr id="296" name="Line 278">
                <a:extLst>
                  <a:ext uri="{FF2B5EF4-FFF2-40B4-BE49-F238E27FC236}">
                    <a16:creationId xmlns:a16="http://schemas.microsoft.com/office/drawing/2014/main" xmlns="" id="{3C6F13DC-7537-F187-513E-62F1DDA94325}"/>
                  </a:ext>
                </a:extLst>
              </p:cNvPr>
              <p:cNvSpPr>
                <a:spLocks noChangeShapeType="1"/>
              </p:cNvSpPr>
              <p:nvPr/>
            </p:nvSpPr>
            <p:spPr bwMode="auto">
              <a:xfrm flipV="1">
                <a:off x="6095238" y="3077542"/>
                <a:ext cx="94819"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7" name="Line 279">
                <a:extLst>
                  <a:ext uri="{FF2B5EF4-FFF2-40B4-BE49-F238E27FC236}">
                    <a16:creationId xmlns:a16="http://schemas.microsoft.com/office/drawing/2014/main" xmlns="" id="{A5C0FC6D-5CA6-77FE-6610-68D77601075A}"/>
                  </a:ext>
                </a:extLst>
              </p:cNvPr>
              <p:cNvSpPr>
                <a:spLocks noChangeShapeType="1"/>
              </p:cNvSpPr>
              <p:nvPr/>
            </p:nvSpPr>
            <p:spPr bwMode="auto">
              <a:xfrm flipV="1">
                <a:off x="6229222" y="3098266"/>
                <a:ext cx="4123" cy="6217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8" name="Line 280">
                <a:extLst>
                  <a:ext uri="{FF2B5EF4-FFF2-40B4-BE49-F238E27FC236}">
                    <a16:creationId xmlns:a16="http://schemas.microsoft.com/office/drawing/2014/main" xmlns="" id="{5DAE067C-CCCD-D323-8B8E-B4E8C6239216}"/>
                  </a:ext>
                </a:extLst>
              </p:cNvPr>
              <p:cNvSpPr>
                <a:spLocks noChangeShapeType="1"/>
              </p:cNvSpPr>
              <p:nvPr/>
            </p:nvSpPr>
            <p:spPr bwMode="auto">
              <a:xfrm>
                <a:off x="6190057" y="3077542"/>
                <a:ext cx="43287" cy="1865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9" name="Line 281">
                <a:extLst>
                  <a:ext uri="{FF2B5EF4-FFF2-40B4-BE49-F238E27FC236}">
                    <a16:creationId xmlns:a16="http://schemas.microsoft.com/office/drawing/2014/main" xmlns="" id="{0E9CF910-FF5B-D953-1824-7FA83E4A5F02}"/>
                  </a:ext>
                </a:extLst>
              </p:cNvPr>
              <p:cNvSpPr>
                <a:spLocks noChangeShapeType="1"/>
              </p:cNvSpPr>
              <p:nvPr/>
            </p:nvSpPr>
            <p:spPr bwMode="auto">
              <a:xfrm>
                <a:off x="6247773" y="3098266"/>
                <a:ext cx="80390" cy="621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0" name="Line 282">
                <a:extLst>
                  <a:ext uri="{FF2B5EF4-FFF2-40B4-BE49-F238E27FC236}">
                    <a16:creationId xmlns:a16="http://schemas.microsoft.com/office/drawing/2014/main" xmlns="" id="{A47CF761-2261-E9E9-060B-0BB763E0BCDA}"/>
                  </a:ext>
                </a:extLst>
              </p:cNvPr>
              <p:cNvSpPr>
                <a:spLocks noChangeShapeType="1"/>
              </p:cNvSpPr>
              <p:nvPr/>
            </p:nvSpPr>
            <p:spPr bwMode="auto">
              <a:xfrm flipH="1" flipV="1">
                <a:off x="6190057" y="3058891"/>
                <a:ext cx="2062" cy="1036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1" name="Line 283">
                <a:extLst>
                  <a:ext uri="{FF2B5EF4-FFF2-40B4-BE49-F238E27FC236}">
                    <a16:creationId xmlns:a16="http://schemas.microsoft.com/office/drawing/2014/main" xmlns="" id="{4EBEC10A-E2E8-8FA6-7964-78C97C474635}"/>
                  </a:ext>
                </a:extLst>
              </p:cNvPr>
              <p:cNvSpPr>
                <a:spLocks noChangeShapeType="1"/>
              </p:cNvSpPr>
              <p:nvPr/>
            </p:nvSpPr>
            <p:spPr bwMode="auto">
              <a:xfrm>
                <a:off x="6107606" y="3118989"/>
                <a:ext cx="2062" cy="5595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2" name="Line 284">
                <a:extLst>
                  <a:ext uri="{FF2B5EF4-FFF2-40B4-BE49-F238E27FC236}">
                    <a16:creationId xmlns:a16="http://schemas.microsoft.com/office/drawing/2014/main" xmlns="" id="{162BB740-7B0D-A252-6862-09CE9DAE5E7A}"/>
                  </a:ext>
                </a:extLst>
              </p:cNvPr>
              <p:cNvSpPr>
                <a:spLocks noChangeShapeType="1"/>
              </p:cNvSpPr>
              <p:nvPr/>
            </p:nvSpPr>
            <p:spPr bwMode="auto">
              <a:xfrm>
                <a:off x="6208609" y="3154220"/>
                <a:ext cx="2061" cy="5595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3" name="Line 285">
                <a:extLst>
                  <a:ext uri="{FF2B5EF4-FFF2-40B4-BE49-F238E27FC236}">
                    <a16:creationId xmlns:a16="http://schemas.microsoft.com/office/drawing/2014/main" xmlns="" id="{3101755B-BFCD-2EE0-0C12-3C659A1E6F15}"/>
                  </a:ext>
                </a:extLst>
              </p:cNvPr>
              <p:cNvSpPr>
                <a:spLocks noChangeShapeType="1"/>
              </p:cNvSpPr>
              <p:nvPr/>
            </p:nvSpPr>
            <p:spPr bwMode="auto">
              <a:xfrm>
                <a:off x="6309611" y="3118989"/>
                <a:ext cx="2062" cy="5595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4" name="Freeform 286">
                <a:extLst>
                  <a:ext uri="{FF2B5EF4-FFF2-40B4-BE49-F238E27FC236}">
                    <a16:creationId xmlns:a16="http://schemas.microsoft.com/office/drawing/2014/main" xmlns="" id="{2C180E67-E83A-A5CA-25DD-53E8FE9F6EA4}"/>
                  </a:ext>
                </a:extLst>
              </p:cNvPr>
              <p:cNvSpPr>
                <a:spLocks/>
              </p:cNvSpPr>
              <p:nvPr/>
            </p:nvSpPr>
            <p:spPr bwMode="auto">
              <a:xfrm>
                <a:off x="6064320" y="3168726"/>
                <a:ext cx="152535" cy="74605"/>
              </a:xfrm>
              <a:custGeom>
                <a:avLst/>
                <a:gdLst>
                  <a:gd name="T0" fmla="*/ 2147483646 w 404"/>
                  <a:gd name="T1" fmla="*/ 0 h 180"/>
                  <a:gd name="T2" fmla="*/ 2147483646 w 404"/>
                  <a:gd name="T3" fmla="*/ 2147483646 h 180"/>
                  <a:gd name="T4" fmla="*/ 2147483646 w 404"/>
                  <a:gd name="T5" fmla="*/ 2147483646 h 180"/>
                  <a:gd name="T6" fmla="*/ 0 w 404"/>
                  <a:gd name="T7" fmla="*/ 2147483646 h 180"/>
                  <a:gd name="T8" fmla="*/ 2147483646 w 404"/>
                  <a:gd name="T9" fmla="*/ 0 h 180"/>
                  <a:gd name="T10" fmla="*/ 0 60000 65536"/>
                  <a:gd name="T11" fmla="*/ 0 60000 65536"/>
                  <a:gd name="T12" fmla="*/ 0 60000 65536"/>
                  <a:gd name="T13" fmla="*/ 0 60000 65536"/>
                  <a:gd name="T14" fmla="*/ 0 60000 65536"/>
                  <a:gd name="T15" fmla="*/ 0 w 404"/>
                  <a:gd name="T16" fmla="*/ 0 h 180"/>
                  <a:gd name="T17" fmla="*/ 404 w 404"/>
                  <a:gd name="T18" fmla="*/ 180 h 180"/>
                </a:gdLst>
                <a:ahLst/>
                <a:cxnLst>
                  <a:cxn ang="T10">
                    <a:pos x="T0" y="T1"/>
                  </a:cxn>
                  <a:cxn ang="T11">
                    <a:pos x="T2" y="T3"/>
                  </a:cxn>
                  <a:cxn ang="T12">
                    <a:pos x="T4" y="T5"/>
                  </a:cxn>
                  <a:cxn ang="T13">
                    <a:pos x="T6" y="T7"/>
                  </a:cxn>
                  <a:cxn ang="T14">
                    <a:pos x="T8" y="T9"/>
                  </a:cxn>
                </a:cxnLst>
                <a:rect l="T15" t="T16" r="T17" b="T18"/>
                <a:pathLst>
                  <a:path w="404" h="180">
                    <a:moveTo>
                      <a:pt x="89" y="0"/>
                    </a:moveTo>
                    <a:lnTo>
                      <a:pt x="404" y="100"/>
                    </a:lnTo>
                    <a:lnTo>
                      <a:pt x="311" y="180"/>
                    </a:lnTo>
                    <a:lnTo>
                      <a:pt x="0" y="73"/>
                    </a:lnTo>
                    <a:lnTo>
                      <a:pt x="89" y="0"/>
                    </a:lnTo>
                    <a:close/>
                  </a:path>
                </a:pathLst>
              </a:custGeom>
              <a:solidFill>
                <a:srgbClr val="FFE6CD"/>
              </a:solidFill>
              <a:ln w="3175">
                <a:solidFill>
                  <a:srgbClr val="000000"/>
                </a:solidFill>
                <a:round/>
                <a:headEnd/>
                <a:tailEnd/>
              </a:ln>
            </p:spPr>
            <p:txBody>
              <a:bodyPr/>
              <a:lstStyle/>
              <a:p>
                <a:endParaRPr lang="ja-JP" altLang="en-US"/>
              </a:p>
            </p:txBody>
          </p:sp>
          <p:sp>
            <p:nvSpPr>
              <p:cNvPr id="305" name="Freeform 288">
                <a:extLst>
                  <a:ext uri="{FF2B5EF4-FFF2-40B4-BE49-F238E27FC236}">
                    <a16:creationId xmlns:a16="http://schemas.microsoft.com/office/drawing/2014/main" xmlns="" id="{9E130D15-0E49-FD6D-FC2E-D86A78107827}"/>
                  </a:ext>
                </a:extLst>
              </p:cNvPr>
              <p:cNvSpPr>
                <a:spLocks/>
              </p:cNvSpPr>
              <p:nvPr/>
            </p:nvSpPr>
            <p:spPr bwMode="auto">
              <a:xfrm>
                <a:off x="6119974" y="3123134"/>
                <a:ext cx="26797"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w 68"/>
                  <a:gd name="T9" fmla="*/ 0 h 92"/>
                  <a:gd name="T10" fmla="*/ 0 60000 65536"/>
                  <a:gd name="T11" fmla="*/ 0 60000 65536"/>
                  <a:gd name="T12" fmla="*/ 0 60000 65536"/>
                  <a:gd name="T13" fmla="*/ 0 60000 65536"/>
                  <a:gd name="T14" fmla="*/ 0 60000 65536"/>
                  <a:gd name="T15" fmla="*/ 0 w 68"/>
                  <a:gd name="T16" fmla="*/ 0 h 92"/>
                  <a:gd name="T17" fmla="*/ 68 w 68"/>
                  <a:gd name="T18" fmla="*/ 92 h 92"/>
                </a:gdLst>
                <a:ahLst/>
                <a:cxnLst>
                  <a:cxn ang="T10">
                    <a:pos x="T0" y="T1"/>
                  </a:cxn>
                  <a:cxn ang="T11">
                    <a:pos x="T2" y="T3"/>
                  </a:cxn>
                  <a:cxn ang="T12">
                    <a:pos x="T4" y="T5"/>
                  </a:cxn>
                  <a:cxn ang="T13">
                    <a:pos x="T6" y="T7"/>
                  </a:cxn>
                  <a:cxn ang="T14">
                    <a:pos x="T8" y="T9"/>
                  </a:cxn>
                </a:cxnLst>
                <a:rect l="T15" t="T16" r="T17" b="T18"/>
                <a:pathLst>
                  <a:path w="68" h="92">
                    <a:moveTo>
                      <a:pt x="0" y="0"/>
                    </a:moveTo>
                    <a:lnTo>
                      <a:pt x="7" y="76"/>
                    </a:lnTo>
                    <a:lnTo>
                      <a:pt x="68" y="92"/>
                    </a:lnTo>
                    <a:lnTo>
                      <a:pt x="60" y="22"/>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06" name="Freeform 289">
                <a:extLst>
                  <a:ext uri="{FF2B5EF4-FFF2-40B4-BE49-F238E27FC236}">
                    <a16:creationId xmlns:a16="http://schemas.microsoft.com/office/drawing/2014/main" xmlns="" id="{19B6E59B-9DEA-AEB7-D029-2EE2AB85D538}"/>
                  </a:ext>
                </a:extLst>
              </p:cNvPr>
              <p:cNvSpPr>
                <a:spLocks/>
              </p:cNvSpPr>
              <p:nvPr/>
            </p:nvSpPr>
            <p:spPr bwMode="auto">
              <a:xfrm>
                <a:off x="6119974" y="3123134"/>
                <a:ext cx="26797" cy="37303"/>
              </a:xfrm>
              <a:custGeom>
                <a:avLst/>
                <a:gdLst>
                  <a:gd name="T0" fmla="*/ 0 w 68"/>
                  <a:gd name="T1" fmla="*/ 0 h 92"/>
                  <a:gd name="T2" fmla="*/ 2147483646 w 68"/>
                  <a:gd name="T3" fmla="*/ 2147483646 h 92"/>
                  <a:gd name="T4" fmla="*/ 2147483646 w 68"/>
                  <a:gd name="T5" fmla="*/ 2147483646 h 92"/>
                  <a:gd name="T6" fmla="*/ 2147483646 w 68"/>
                  <a:gd name="T7" fmla="*/ 2147483646 h 92"/>
                  <a:gd name="T8" fmla="*/ 0 60000 65536"/>
                  <a:gd name="T9" fmla="*/ 0 60000 65536"/>
                  <a:gd name="T10" fmla="*/ 0 60000 65536"/>
                  <a:gd name="T11" fmla="*/ 0 60000 65536"/>
                  <a:gd name="T12" fmla="*/ 0 w 68"/>
                  <a:gd name="T13" fmla="*/ 0 h 92"/>
                  <a:gd name="T14" fmla="*/ 68 w 68"/>
                  <a:gd name="T15" fmla="*/ 92 h 92"/>
                </a:gdLst>
                <a:ahLst/>
                <a:cxnLst>
                  <a:cxn ang="T8">
                    <a:pos x="T0" y="T1"/>
                  </a:cxn>
                  <a:cxn ang="T9">
                    <a:pos x="T2" y="T3"/>
                  </a:cxn>
                  <a:cxn ang="T10">
                    <a:pos x="T4" y="T5"/>
                  </a:cxn>
                  <a:cxn ang="T11">
                    <a:pos x="T6" y="T7"/>
                  </a:cxn>
                </a:cxnLst>
                <a:rect l="T12" t="T13" r="T14" b="T15"/>
                <a:pathLst>
                  <a:path w="68" h="92">
                    <a:moveTo>
                      <a:pt x="0" y="0"/>
                    </a:moveTo>
                    <a:lnTo>
                      <a:pt x="7" y="76"/>
                    </a:lnTo>
                    <a:lnTo>
                      <a:pt x="68" y="92"/>
                    </a:lnTo>
                    <a:lnTo>
                      <a:pt x="60" y="22"/>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07" name="Freeform 291">
                <a:extLst>
                  <a:ext uri="{FF2B5EF4-FFF2-40B4-BE49-F238E27FC236}">
                    <a16:creationId xmlns:a16="http://schemas.microsoft.com/office/drawing/2014/main" xmlns="" id="{D98C9E83-A99E-D2D1-68FA-7820C29B5534}"/>
                  </a:ext>
                </a:extLst>
              </p:cNvPr>
              <p:cNvSpPr>
                <a:spLocks/>
              </p:cNvSpPr>
              <p:nvPr/>
            </p:nvSpPr>
            <p:spPr bwMode="auto">
              <a:xfrm>
                <a:off x="6163261" y="3141786"/>
                <a:ext cx="26796" cy="37303"/>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w 69"/>
                  <a:gd name="T9" fmla="*/ 0 h 91"/>
                  <a:gd name="T10" fmla="*/ 0 60000 65536"/>
                  <a:gd name="T11" fmla="*/ 0 60000 65536"/>
                  <a:gd name="T12" fmla="*/ 0 60000 65536"/>
                  <a:gd name="T13" fmla="*/ 0 60000 65536"/>
                  <a:gd name="T14" fmla="*/ 0 60000 65536"/>
                  <a:gd name="T15" fmla="*/ 0 w 69"/>
                  <a:gd name="T16" fmla="*/ 0 h 91"/>
                  <a:gd name="T17" fmla="*/ 69 w 69"/>
                  <a:gd name="T18" fmla="*/ 91 h 91"/>
                </a:gdLst>
                <a:ahLst/>
                <a:cxnLst>
                  <a:cxn ang="T10">
                    <a:pos x="T0" y="T1"/>
                  </a:cxn>
                  <a:cxn ang="T11">
                    <a:pos x="T2" y="T3"/>
                  </a:cxn>
                  <a:cxn ang="T12">
                    <a:pos x="T4" y="T5"/>
                  </a:cxn>
                  <a:cxn ang="T13">
                    <a:pos x="T6" y="T7"/>
                  </a:cxn>
                  <a:cxn ang="T14">
                    <a:pos x="T8" y="T9"/>
                  </a:cxn>
                </a:cxnLst>
                <a:rect l="T15" t="T16" r="T17" b="T18"/>
                <a:pathLst>
                  <a:path w="69" h="91">
                    <a:moveTo>
                      <a:pt x="0" y="0"/>
                    </a:moveTo>
                    <a:lnTo>
                      <a:pt x="7" y="73"/>
                    </a:lnTo>
                    <a:lnTo>
                      <a:pt x="69" y="91"/>
                    </a:lnTo>
                    <a:lnTo>
                      <a:pt x="62" y="21"/>
                    </a:lnTo>
                    <a:lnTo>
                      <a:pt x="0" y="0"/>
                    </a:lnTo>
                    <a:close/>
                  </a:path>
                </a:pathLst>
              </a:custGeom>
              <a:solidFill>
                <a:srgbClr val="FFE6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08" name="Freeform 292">
                <a:extLst>
                  <a:ext uri="{FF2B5EF4-FFF2-40B4-BE49-F238E27FC236}">
                    <a16:creationId xmlns:a16="http://schemas.microsoft.com/office/drawing/2014/main" xmlns="" id="{1321BEB6-3B66-0E8D-AAB0-191B41062724}"/>
                  </a:ext>
                </a:extLst>
              </p:cNvPr>
              <p:cNvSpPr>
                <a:spLocks/>
              </p:cNvSpPr>
              <p:nvPr/>
            </p:nvSpPr>
            <p:spPr bwMode="auto">
              <a:xfrm>
                <a:off x="6163261" y="3141786"/>
                <a:ext cx="26796" cy="37303"/>
              </a:xfrm>
              <a:custGeom>
                <a:avLst/>
                <a:gdLst>
                  <a:gd name="T0" fmla="*/ 0 w 69"/>
                  <a:gd name="T1" fmla="*/ 0 h 91"/>
                  <a:gd name="T2" fmla="*/ 2147483646 w 69"/>
                  <a:gd name="T3" fmla="*/ 2147483646 h 91"/>
                  <a:gd name="T4" fmla="*/ 2147483646 w 69"/>
                  <a:gd name="T5" fmla="*/ 2147483646 h 91"/>
                  <a:gd name="T6" fmla="*/ 2147483646 w 69"/>
                  <a:gd name="T7" fmla="*/ 2147483646 h 91"/>
                  <a:gd name="T8" fmla="*/ 0 60000 65536"/>
                  <a:gd name="T9" fmla="*/ 0 60000 65536"/>
                  <a:gd name="T10" fmla="*/ 0 60000 65536"/>
                  <a:gd name="T11" fmla="*/ 0 60000 65536"/>
                  <a:gd name="T12" fmla="*/ 0 w 69"/>
                  <a:gd name="T13" fmla="*/ 0 h 91"/>
                  <a:gd name="T14" fmla="*/ 69 w 69"/>
                  <a:gd name="T15" fmla="*/ 91 h 91"/>
                </a:gdLst>
                <a:ahLst/>
                <a:cxnLst>
                  <a:cxn ang="T8">
                    <a:pos x="T0" y="T1"/>
                  </a:cxn>
                  <a:cxn ang="T9">
                    <a:pos x="T2" y="T3"/>
                  </a:cxn>
                  <a:cxn ang="T10">
                    <a:pos x="T4" y="T5"/>
                  </a:cxn>
                  <a:cxn ang="T11">
                    <a:pos x="T6" y="T7"/>
                  </a:cxn>
                </a:cxnLst>
                <a:rect l="T12" t="T13" r="T14" b="T15"/>
                <a:pathLst>
                  <a:path w="69" h="91">
                    <a:moveTo>
                      <a:pt x="0" y="0"/>
                    </a:moveTo>
                    <a:lnTo>
                      <a:pt x="7" y="73"/>
                    </a:lnTo>
                    <a:lnTo>
                      <a:pt x="69" y="91"/>
                    </a:lnTo>
                    <a:lnTo>
                      <a:pt x="62" y="21"/>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09" name="Freeform 293">
                <a:extLst>
                  <a:ext uri="{FF2B5EF4-FFF2-40B4-BE49-F238E27FC236}">
                    <a16:creationId xmlns:a16="http://schemas.microsoft.com/office/drawing/2014/main" xmlns="" id="{9AF30D47-883E-1FEA-31DF-0F359BDE6E99}"/>
                  </a:ext>
                </a:extLst>
              </p:cNvPr>
              <p:cNvSpPr>
                <a:spLocks/>
              </p:cNvSpPr>
              <p:nvPr/>
            </p:nvSpPr>
            <p:spPr bwMode="auto">
              <a:xfrm>
                <a:off x="6538414" y="3139713"/>
                <a:ext cx="265904" cy="101547"/>
              </a:xfrm>
              <a:custGeom>
                <a:avLst/>
                <a:gdLst>
                  <a:gd name="T0" fmla="*/ 2147483646 w 697"/>
                  <a:gd name="T1" fmla="*/ 2147483646 h 249"/>
                  <a:gd name="T2" fmla="*/ 2147483646 w 697"/>
                  <a:gd name="T3" fmla="*/ 0 h 249"/>
                  <a:gd name="T4" fmla="*/ 2147483646 w 697"/>
                  <a:gd name="T5" fmla="*/ 2147483646 h 249"/>
                  <a:gd name="T6" fmla="*/ 2147483646 w 697"/>
                  <a:gd name="T7" fmla="*/ 2147483646 h 249"/>
                  <a:gd name="T8" fmla="*/ 0 w 697"/>
                  <a:gd name="T9" fmla="*/ 2147483646 h 249"/>
                  <a:gd name="T10" fmla="*/ 2147483646 w 697"/>
                  <a:gd name="T11" fmla="*/ 2147483646 h 249"/>
                  <a:gd name="T12" fmla="*/ 0 60000 65536"/>
                  <a:gd name="T13" fmla="*/ 0 60000 65536"/>
                  <a:gd name="T14" fmla="*/ 0 60000 65536"/>
                  <a:gd name="T15" fmla="*/ 0 60000 65536"/>
                  <a:gd name="T16" fmla="*/ 0 60000 65536"/>
                  <a:gd name="T17" fmla="*/ 0 60000 65536"/>
                  <a:gd name="T18" fmla="*/ 0 w 697"/>
                  <a:gd name="T19" fmla="*/ 0 h 249"/>
                  <a:gd name="T20" fmla="*/ 697 w 697"/>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697" h="249">
                    <a:moveTo>
                      <a:pt x="35" y="112"/>
                    </a:moveTo>
                    <a:lnTo>
                      <a:pt x="287" y="0"/>
                    </a:lnTo>
                    <a:lnTo>
                      <a:pt x="697" y="112"/>
                    </a:lnTo>
                    <a:lnTo>
                      <a:pt x="399" y="249"/>
                    </a:lnTo>
                    <a:lnTo>
                      <a:pt x="0" y="127"/>
                    </a:lnTo>
                    <a:lnTo>
                      <a:pt x="35" y="112"/>
                    </a:lnTo>
                    <a:close/>
                  </a:path>
                </a:pathLst>
              </a:custGeom>
              <a:solidFill>
                <a:srgbClr val="00FFFF"/>
              </a:solidFill>
              <a:ln w="3175">
                <a:solidFill>
                  <a:srgbClr val="000000"/>
                </a:solidFill>
                <a:round/>
                <a:headEnd/>
                <a:tailEnd/>
              </a:ln>
            </p:spPr>
            <p:txBody>
              <a:bodyPr/>
              <a:lstStyle/>
              <a:p>
                <a:endParaRPr lang="ja-JP" altLang="en-US"/>
              </a:p>
            </p:txBody>
          </p:sp>
          <p:sp>
            <p:nvSpPr>
              <p:cNvPr id="310" name="Line 294">
                <a:extLst>
                  <a:ext uri="{FF2B5EF4-FFF2-40B4-BE49-F238E27FC236}">
                    <a16:creationId xmlns:a16="http://schemas.microsoft.com/office/drawing/2014/main" xmlns="" id="{7CFE35D9-2757-A108-2DDD-1EE9EAEA4FFB}"/>
                  </a:ext>
                </a:extLst>
              </p:cNvPr>
              <p:cNvSpPr>
                <a:spLocks noChangeShapeType="1"/>
              </p:cNvSpPr>
              <p:nvPr/>
            </p:nvSpPr>
            <p:spPr bwMode="auto">
              <a:xfrm flipV="1">
                <a:off x="6556964" y="3164582"/>
                <a:ext cx="92758" cy="2694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1" name="Line 295">
                <a:extLst>
                  <a:ext uri="{FF2B5EF4-FFF2-40B4-BE49-F238E27FC236}">
                    <a16:creationId xmlns:a16="http://schemas.microsoft.com/office/drawing/2014/main" xmlns="" id="{595564E2-5843-7538-67CB-0AF9D723F9DA}"/>
                  </a:ext>
                </a:extLst>
              </p:cNvPr>
              <p:cNvSpPr>
                <a:spLocks noChangeShapeType="1"/>
              </p:cNvSpPr>
              <p:nvPr/>
            </p:nvSpPr>
            <p:spPr bwMode="auto">
              <a:xfrm flipV="1">
                <a:off x="6688886" y="3181161"/>
                <a:ext cx="4123" cy="580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2" name="Line 296">
                <a:extLst>
                  <a:ext uri="{FF2B5EF4-FFF2-40B4-BE49-F238E27FC236}">
                    <a16:creationId xmlns:a16="http://schemas.microsoft.com/office/drawing/2014/main" xmlns="" id="{AD24E25A-5DDC-6201-3CB5-DC7F0F74499E}"/>
                  </a:ext>
                </a:extLst>
              </p:cNvPr>
              <p:cNvSpPr>
                <a:spLocks noChangeShapeType="1"/>
              </p:cNvSpPr>
              <p:nvPr/>
            </p:nvSpPr>
            <p:spPr bwMode="auto">
              <a:xfrm>
                <a:off x="6649723" y="3164582"/>
                <a:ext cx="43286" cy="14507"/>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3" name="Line 297">
                <a:extLst>
                  <a:ext uri="{FF2B5EF4-FFF2-40B4-BE49-F238E27FC236}">
                    <a16:creationId xmlns:a16="http://schemas.microsoft.com/office/drawing/2014/main" xmlns="" id="{782A6915-9F83-BC09-8F15-004348CF0081}"/>
                  </a:ext>
                </a:extLst>
              </p:cNvPr>
              <p:cNvSpPr>
                <a:spLocks noChangeShapeType="1"/>
              </p:cNvSpPr>
              <p:nvPr/>
            </p:nvSpPr>
            <p:spPr bwMode="auto">
              <a:xfrm>
                <a:off x="6707438" y="3181161"/>
                <a:ext cx="78329" cy="621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4" name="Line 298">
                <a:extLst>
                  <a:ext uri="{FF2B5EF4-FFF2-40B4-BE49-F238E27FC236}">
                    <a16:creationId xmlns:a16="http://schemas.microsoft.com/office/drawing/2014/main" xmlns="" id="{E87C2329-7245-0A79-7AF5-1625676DF56A}"/>
                  </a:ext>
                </a:extLst>
              </p:cNvPr>
              <p:cNvSpPr>
                <a:spLocks noChangeShapeType="1"/>
              </p:cNvSpPr>
              <p:nvPr/>
            </p:nvSpPr>
            <p:spPr bwMode="auto">
              <a:xfrm flipH="1" flipV="1">
                <a:off x="6649723" y="3145931"/>
                <a:ext cx="2061" cy="10361"/>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5" name="Line 299">
                <a:extLst>
                  <a:ext uri="{FF2B5EF4-FFF2-40B4-BE49-F238E27FC236}">
                    <a16:creationId xmlns:a16="http://schemas.microsoft.com/office/drawing/2014/main" xmlns="" id="{3E90B8A8-ED84-CE2C-ADCF-E8696CB0A888}"/>
                  </a:ext>
                </a:extLst>
              </p:cNvPr>
              <p:cNvSpPr>
                <a:spLocks noChangeShapeType="1"/>
              </p:cNvSpPr>
              <p:nvPr/>
            </p:nvSpPr>
            <p:spPr bwMode="auto">
              <a:xfrm>
                <a:off x="6569332" y="3201884"/>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6" name="Line 300">
                <a:extLst>
                  <a:ext uri="{FF2B5EF4-FFF2-40B4-BE49-F238E27FC236}">
                    <a16:creationId xmlns:a16="http://schemas.microsoft.com/office/drawing/2014/main" xmlns="" id="{BDB78D5C-0CCD-5F5E-B378-6A423BE4291E}"/>
                  </a:ext>
                </a:extLst>
              </p:cNvPr>
              <p:cNvSpPr>
                <a:spLocks noChangeShapeType="1"/>
              </p:cNvSpPr>
              <p:nvPr/>
            </p:nvSpPr>
            <p:spPr bwMode="auto">
              <a:xfrm>
                <a:off x="6670335" y="3232970"/>
                <a:ext cx="2061"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7" name="Line 301">
                <a:extLst>
                  <a:ext uri="{FF2B5EF4-FFF2-40B4-BE49-F238E27FC236}">
                    <a16:creationId xmlns:a16="http://schemas.microsoft.com/office/drawing/2014/main" xmlns="" id="{C0D55C32-AF9B-6E89-8EF1-9270B208C114}"/>
                  </a:ext>
                </a:extLst>
              </p:cNvPr>
              <p:cNvSpPr>
                <a:spLocks noChangeShapeType="1"/>
              </p:cNvSpPr>
              <p:nvPr/>
            </p:nvSpPr>
            <p:spPr bwMode="auto">
              <a:xfrm>
                <a:off x="6767215" y="3201884"/>
                <a:ext cx="2062" cy="5181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8" name="Freeform 302">
                <a:extLst>
                  <a:ext uri="{FF2B5EF4-FFF2-40B4-BE49-F238E27FC236}">
                    <a16:creationId xmlns:a16="http://schemas.microsoft.com/office/drawing/2014/main" xmlns="" id="{BE24C23F-5A58-95ED-B0FD-5DEE81E6B040}"/>
                  </a:ext>
                </a:extLst>
              </p:cNvPr>
              <p:cNvSpPr>
                <a:spLocks/>
              </p:cNvSpPr>
              <p:nvPr/>
            </p:nvSpPr>
            <p:spPr bwMode="auto">
              <a:xfrm>
                <a:off x="6526046" y="3247476"/>
                <a:ext cx="152535" cy="68389"/>
              </a:xfrm>
              <a:custGeom>
                <a:avLst/>
                <a:gdLst>
                  <a:gd name="T0" fmla="*/ 2147483646 w 399"/>
                  <a:gd name="T1" fmla="*/ 0 h 165"/>
                  <a:gd name="T2" fmla="*/ 2147483646 w 399"/>
                  <a:gd name="T3" fmla="*/ 2147483646 h 165"/>
                  <a:gd name="T4" fmla="*/ 2147483646 w 399"/>
                  <a:gd name="T5" fmla="*/ 2147483646 h 165"/>
                  <a:gd name="T6" fmla="*/ 0 w 399"/>
                  <a:gd name="T7" fmla="*/ 2147483646 h 165"/>
                  <a:gd name="T8" fmla="*/ 2147483646 w 399"/>
                  <a:gd name="T9" fmla="*/ 0 h 165"/>
                  <a:gd name="T10" fmla="*/ 0 60000 65536"/>
                  <a:gd name="T11" fmla="*/ 0 60000 65536"/>
                  <a:gd name="T12" fmla="*/ 0 60000 65536"/>
                  <a:gd name="T13" fmla="*/ 0 60000 65536"/>
                  <a:gd name="T14" fmla="*/ 0 60000 65536"/>
                  <a:gd name="T15" fmla="*/ 0 w 399"/>
                  <a:gd name="T16" fmla="*/ 0 h 165"/>
                  <a:gd name="T17" fmla="*/ 399 w 399"/>
                  <a:gd name="T18" fmla="*/ 165 h 165"/>
                </a:gdLst>
                <a:ahLst/>
                <a:cxnLst>
                  <a:cxn ang="T10">
                    <a:pos x="T0" y="T1"/>
                  </a:cxn>
                  <a:cxn ang="T11">
                    <a:pos x="T2" y="T3"/>
                  </a:cxn>
                  <a:cxn ang="T12">
                    <a:pos x="T4" y="T5"/>
                  </a:cxn>
                  <a:cxn ang="T13">
                    <a:pos x="T6" y="T7"/>
                  </a:cxn>
                  <a:cxn ang="T14">
                    <a:pos x="T8" y="T9"/>
                  </a:cxn>
                </a:cxnLst>
                <a:rect l="T15" t="T16" r="T17" b="T18"/>
                <a:pathLst>
                  <a:path w="399" h="165">
                    <a:moveTo>
                      <a:pt x="85" y="0"/>
                    </a:moveTo>
                    <a:lnTo>
                      <a:pt x="399" y="92"/>
                    </a:lnTo>
                    <a:lnTo>
                      <a:pt x="306" y="165"/>
                    </a:lnTo>
                    <a:lnTo>
                      <a:pt x="0" y="67"/>
                    </a:lnTo>
                    <a:lnTo>
                      <a:pt x="85" y="0"/>
                    </a:lnTo>
                    <a:close/>
                  </a:path>
                </a:pathLst>
              </a:custGeom>
              <a:solidFill>
                <a:srgbClr val="00FFFF"/>
              </a:solidFill>
              <a:ln w="3175">
                <a:solidFill>
                  <a:srgbClr val="000000"/>
                </a:solidFill>
                <a:round/>
                <a:headEnd/>
                <a:tailEnd/>
              </a:ln>
            </p:spPr>
            <p:txBody>
              <a:bodyPr/>
              <a:lstStyle/>
              <a:p>
                <a:endParaRPr lang="ja-JP" altLang="en-US"/>
              </a:p>
            </p:txBody>
          </p:sp>
          <p:sp>
            <p:nvSpPr>
              <p:cNvPr id="319" name="Freeform 303">
                <a:extLst>
                  <a:ext uri="{FF2B5EF4-FFF2-40B4-BE49-F238E27FC236}">
                    <a16:creationId xmlns:a16="http://schemas.microsoft.com/office/drawing/2014/main" xmlns="" id="{0B1F0405-6943-CAB7-61BA-52BD983DDC29}"/>
                  </a:ext>
                </a:extLst>
              </p:cNvPr>
              <p:cNvSpPr>
                <a:spLocks/>
              </p:cNvSpPr>
              <p:nvPr/>
            </p:nvSpPr>
            <p:spPr bwMode="auto">
              <a:xfrm>
                <a:off x="6581700" y="3206029"/>
                <a:ext cx="24735" cy="33158"/>
              </a:xfrm>
              <a:custGeom>
                <a:avLst/>
                <a:gdLst>
                  <a:gd name="T0" fmla="*/ 0 w 67"/>
                  <a:gd name="T1" fmla="*/ 0 h 84"/>
                  <a:gd name="T2" fmla="*/ 2147483646 w 67"/>
                  <a:gd name="T3" fmla="*/ 2147483646 h 84"/>
                  <a:gd name="T4" fmla="*/ 2147483646 w 67"/>
                  <a:gd name="T5" fmla="*/ 2147483646 h 84"/>
                  <a:gd name="T6" fmla="*/ 2147483646 w 67"/>
                  <a:gd name="T7" fmla="*/ 2147483646 h 84"/>
                  <a:gd name="T8" fmla="*/ 0 60000 65536"/>
                  <a:gd name="T9" fmla="*/ 0 60000 65536"/>
                  <a:gd name="T10" fmla="*/ 0 60000 65536"/>
                  <a:gd name="T11" fmla="*/ 0 60000 65536"/>
                  <a:gd name="T12" fmla="*/ 0 w 67"/>
                  <a:gd name="T13" fmla="*/ 0 h 84"/>
                  <a:gd name="T14" fmla="*/ 67 w 67"/>
                  <a:gd name="T15" fmla="*/ 84 h 84"/>
                </a:gdLst>
                <a:ahLst/>
                <a:cxnLst>
                  <a:cxn ang="T8">
                    <a:pos x="T0" y="T1"/>
                  </a:cxn>
                  <a:cxn ang="T9">
                    <a:pos x="T2" y="T3"/>
                  </a:cxn>
                  <a:cxn ang="T10">
                    <a:pos x="T4" y="T5"/>
                  </a:cxn>
                  <a:cxn ang="T11">
                    <a:pos x="T6" y="T7"/>
                  </a:cxn>
                </a:cxnLst>
                <a:rect l="T12" t="T13" r="T14" b="T15"/>
                <a:pathLst>
                  <a:path w="67" h="84">
                    <a:moveTo>
                      <a:pt x="0" y="0"/>
                    </a:moveTo>
                    <a:lnTo>
                      <a:pt x="7" y="69"/>
                    </a:lnTo>
                    <a:lnTo>
                      <a:pt x="67" y="84"/>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0" name="Freeform 304">
                <a:extLst>
                  <a:ext uri="{FF2B5EF4-FFF2-40B4-BE49-F238E27FC236}">
                    <a16:creationId xmlns:a16="http://schemas.microsoft.com/office/drawing/2014/main" xmlns="" id="{E8B63F8D-6DEA-2DBA-337F-7E6380E37BC0}"/>
                  </a:ext>
                </a:extLst>
              </p:cNvPr>
              <p:cNvSpPr>
                <a:spLocks/>
              </p:cNvSpPr>
              <p:nvPr/>
            </p:nvSpPr>
            <p:spPr bwMode="auto">
              <a:xfrm>
                <a:off x="6624987" y="3222608"/>
                <a:ext cx="24735" cy="33158"/>
              </a:xfrm>
              <a:custGeom>
                <a:avLst/>
                <a:gdLst>
                  <a:gd name="T0" fmla="*/ 0 w 65"/>
                  <a:gd name="T1" fmla="*/ 0 h 84"/>
                  <a:gd name="T2" fmla="*/ 2147483646 w 65"/>
                  <a:gd name="T3" fmla="*/ 2147483646 h 84"/>
                  <a:gd name="T4" fmla="*/ 2147483646 w 65"/>
                  <a:gd name="T5" fmla="*/ 2147483646 h 84"/>
                  <a:gd name="T6" fmla="*/ 2147483646 w 65"/>
                  <a:gd name="T7" fmla="*/ 2147483646 h 84"/>
                  <a:gd name="T8" fmla="*/ 0 60000 65536"/>
                  <a:gd name="T9" fmla="*/ 0 60000 65536"/>
                  <a:gd name="T10" fmla="*/ 0 60000 65536"/>
                  <a:gd name="T11" fmla="*/ 0 60000 65536"/>
                  <a:gd name="T12" fmla="*/ 0 w 65"/>
                  <a:gd name="T13" fmla="*/ 0 h 84"/>
                  <a:gd name="T14" fmla="*/ 65 w 65"/>
                  <a:gd name="T15" fmla="*/ 84 h 84"/>
                </a:gdLst>
                <a:ahLst/>
                <a:cxnLst>
                  <a:cxn ang="T8">
                    <a:pos x="T0" y="T1"/>
                  </a:cxn>
                  <a:cxn ang="T9">
                    <a:pos x="T2" y="T3"/>
                  </a:cxn>
                  <a:cxn ang="T10">
                    <a:pos x="T4" y="T5"/>
                  </a:cxn>
                  <a:cxn ang="T11">
                    <a:pos x="T6" y="T7"/>
                  </a:cxn>
                </a:cxnLst>
                <a:rect l="T12" t="T13" r="T14" b="T15"/>
                <a:pathLst>
                  <a:path w="65" h="84">
                    <a:moveTo>
                      <a:pt x="0" y="0"/>
                    </a:moveTo>
                    <a:lnTo>
                      <a:pt x="7" y="69"/>
                    </a:lnTo>
                    <a:lnTo>
                      <a:pt x="65" y="84"/>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1" name="Freeform 305">
                <a:extLst>
                  <a:ext uri="{FF2B5EF4-FFF2-40B4-BE49-F238E27FC236}">
                    <a16:creationId xmlns:a16="http://schemas.microsoft.com/office/drawing/2014/main" xmlns="" id="{1BF7A3B4-4E06-A5DF-085D-84972697E2B5}"/>
                  </a:ext>
                </a:extLst>
              </p:cNvPr>
              <p:cNvSpPr>
                <a:spLocks/>
              </p:cNvSpPr>
              <p:nvPr/>
            </p:nvSpPr>
            <p:spPr bwMode="auto">
              <a:xfrm>
                <a:off x="5699473" y="3303431"/>
                <a:ext cx="206128" cy="97401"/>
              </a:xfrm>
              <a:custGeom>
                <a:avLst/>
                <a:gdLst>
                  <a:gd name="T0" fmla="*/ 2147483646 w 542"/>
                  <a:gd name="T1" fmla="*/ 2147483646 h 237"/>
                  <a:gd name="T2" fmla="*/ 2147483646 w 542"/>
                  <a:gd name="T3" fmla="*/ 2147483646 h 237"/>
                  <a:gd name="T4" fmla="*/ 2147483646 w 542"/>
                  <a:gd name="T5" fmla="*/ 0 h 237"/>
                  <a:gd name="T6" fmla="*/ 2147483646 w 542"/>
                  <a:gd name="T7" fmla="*/ 2147483646 h 237"/>
                  <a:gd name="T8" fmla="*/ 2147483646 w 542"/>
                  <a:gd name="T9" fmla="*/ 2147483646 h 237"/>
                  <a:gd name="T10" fmla="*/ 2147483646 w 542"/>
                  <a:gd name="T11" fmla="*/ 2147483646 h 237"/>
                  <a:gd name="T12" fmla="*/ 0 w 542"/>
                  <a:gd name="T13" fmla="*/ 2147483646 h 237"/>
                  <a:gd name="T14" fmla="*/ 2147483646 w 542"/>
                  <a:gd name="T15" fmla="*/ 2147483646 h 237"/>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7"/>
                  <a:gd name="T26" fmla="*/ 542 w 542"/>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7">
                    <a:moveTo>
                      <a:pt x="18" y="122"/>
                    </a:moveTo>
                    <a:lnTo>
                      <a:pt x="125" y="13"/>
                    </a:lnTo>
                    <a:lnTo>
                      <a:pt x="257" y="0"/>
                    </a:lnTo>
                    <a:lnTo>
                      <a:pt x="542" y="90"/>
                    </a:lnTo>
                    <a:lnTo>
                      <a:pt x="385" y="102"/>
                    </a:lnTo>
                    <a:lnTo>
                      <a:pt x="280" y="237"/>
                    </a:lnTo>
                    <a:lnTo>
                      <a:pt x="0" y="132"/>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322" name="Line 306">
                <a:extLst>
                  <a:ext uri="{FF2B5EF4-FFF2-40B4-BE49-F238E27FC236}">
                    <a16:creationId xmlns:a16="http://schemas.microsoft.com/office/drawing/2014/main" xmlns="" id="{2FBF2415-12AD-4133-A3AF-B761DCD5E22E}"/>
                  </a:ext>
                </a:extLst>
              </p:cNvPr>
              <p:cNvSpPr>
                <a:spLocks noChangeShapeType="1"/>
              </p:cNvSpPr>
              <p:nvPr/>
            </p:nvSpPr>
            <p:spPr bwMode="auto">
              <a:xfrm>
                <a:off x="5761311" y="3311720"/>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23" name="Freeform 307">
                <a:extLst>
                  <a:ext uri="{FF2B5EF4-FFF2-40B4-BE49-F238E27FC236}">
                    <a16:creationId xmlns:a16="http://schemas.microsoft.com/office/drawing/2014/main" xmlns="" id="{A393DF75-FEAA-8176-CD64-BEBCBC4EF5EB}"/>
                  </a:ext>
                </a:extLst>
              </p:cNvPr>
              <p:cNvSpPr>
                <a:spLocks/>
              </p:cNvSpPr>
              <p:nvPr/>
            </p:nvSpPr>
            <p:spPr bwMode="auto">
              <a:xfrm>
                <a:off x="5711841" y="3365602"/>
                <a:ext cx="103064" cy="101545"/>
              </a:xfrm>
              <a:custGeom>
                <a:avLst/>
                <a:gdLst>
                  <a:gd name="T0" fmla="*/ 0 w 272"/>
                  <a:gd name="T1" fmla="*/ 0 h 251"/>
                  <a:gd name="T2" fmla="*/ 0 w 272"/>
                  <a:gd name="T3" fmla="*/ 2147483646 h 251"/>
                  <a:gd name="T4" fmla="*/ 2147483646 w 272"/>
                  <a:gd name="T5" fmla="*/ 2147483646 h 251"/>
                  <a:gd name="T6" fmla="*/ 2147483646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0" y="0"/>
                    </a:moveTo>
                    <a:lnTo>
                      <a:pt x="0" y="152"/>
                    </a:lnTo>
                    <a:lnTo>
                      <a:pt x="272" y="251"/>
                    </a:lnTo>
                    <a:lnTo>
                      <a:pt x="272"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4" name="Freeform 308">
                <a:extLst>
                  <a:ext uri="{FF2B5EF4-FFF2-40B4-BE49-F238E27FC236}">
                    <a16:creationId xmlns:a16="http://schemas.microsoft.com/office/drawing/2014/main" xmlns="" id="{C5C22FF6-4B01-0D4E-404B-A3D501F54F72}"/>
                  </a:ext>
                </a:extLst>
              </p:cNvPr>
              <p:cNvSpPr>
                <a:spLocks/>
              </p:cNvSpPr>
              <p:nvPr/>
            </p:nvSpPr>
            <p:spPr bwMode="auto">
              <a:xfrm>
                <a:off x="5816966" y="3342805"/>
                <a:ext cx="65961" cy="128487"/>
              </a:xfrm>
              <a:custGeom>
                <a:avLst/>
                <a:gdLst>
                  <a:gd name="T0" fmla="*/ 0 w 177"/>
                  <a:gd name="T1" fmla="*/ 2147483646 h 315"/>
                  <a:gd name="T2" fmla="*/ 2147483646 w 177"/>
                  <a:gd name="T3" fmla="*/ 2147483646 h 315"/>
                  <a:gd name="T4" fmla="*/ 2147483646 w 177"/>
                  <a:gd name="T5" fmla="*/ 0 h 315"/>
                  <a:gd name="T6" fmla="*/ 0 60000 65536"/>
                  <a:gd name="T7" fmla="*/ 0 60000 65536"/>
                  <a:gd name="T8" fmla="*/ 0 60000 65536"/>
                  <a:gd name="T9" fmla="*/ 0 w 177"/>
                  <a:gd name="T10" fmla="*/ 0 h 315"/>
                  <a:gd name="T11" fmla="*/ 177 w 177"/>
                  <a:gd name="T12" fmla="*/ 315 h 315"/>
                </a:gdLst>
                <a:ahLst/>
                <a:cxnLst>
                  <a:cxn ang="T6">
                    <a:pos x="T0" y="T1"/>
                  </a:cxn>
                  <a:cxn ang="T7">
                    <a:pos x="T2" y="T3"/>
                  </a:cxn>
                  <a:cxn ang="T8">
                    <a:pos x="T4" y="T5"/>
                  </a:cxn>
                </a:cxnLst>
                <a:rect l="T9" t="T10" r="T11" b="T12"/>
                <a:pathLst>
                  <a:path w="177" h="315">
                    <a:moveTo>
                      <a:pt x="0" y="315"/>
                    </a:moveTo>
                    <a:lnTo>
                      <a:pt x="177" y="203"/>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5" name="Freeform 309">
                <a:extLst>
                  <a:ext uri="{FF2B5EF4-FFF2-40B4-BE49-F238E27FC236}">
                    <a16:creationId xmlns:a16="http://schemas.microsoft.com/office/drawing/2014/main" xmlns="" id="{65895353-3915-ECBC-8BF3-F110AD147D9B}"/>
                  </a:ext>
                </a:extLst>
              </p:cNvPr>
              <p:cNvSpPr>
                <a:spLocks/>
              </p:cNvSpPr>
              <p:nvPr/>
            </p:nvSpPr>
            <p:spPr bwMode="auto">
              <a:xfrm>
                <a:off x="5909723" y="3303431"/>
                <a:ext cx="206128" cy="97401"/>
              </a:xfrm>
              <a:custGeom>
                <a:avLst/>
                <a:gdLst>
                  <a:gd name="T0" fmla="*/ 2147483646 w 543"/>
                  <a:gd name="T1" fmla="*/ 2147483646 h 238"/>
                  <a:gd name="T2" fmla="*/ 2147483646 w 543"/>
                  <a:gd name="T3" fmla="*/ 2147483646 h 238"/>
                  <a:gd name="T4" fmla="*/ 2147483646 w 543"/>
                  <a:gd name="T5" fmla="*/ 0 h 238"/>
                  <a:gd name="T6" fmla="*/ 0 w 543"/>
                  <a:gd name="T7" fmla="*/ 2147483646 h 238"/>
                  <a:gd name="T8" fmla="*/ 2147483646 w 543"/>
                  <a:gd name="T9" fmla="*/ 2147483646 h 238"/>
                  <a:gd name="T10" fmla="*/ 2147483646 w 543"/>
                  <a:gd name="T11" fmla="*/ 2147483646 h 238"/>
                  <a:gd name="T12" fmla="*/ 2147483646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523" y="122"/>
                    </a:moveTo>
                    <a:lnTo>
                      <a:pt x="417" y="13"/>
                    </a:lnTo>
                    <a:lnTo>
                      <a:pt x="284" y="0"/>
                    </a:lnTo>
                    <a:lnTo>
                      <a:pt x="0" y="90"/>
                    </a:lnTo>
                    <a:lnTo>
                      <a:pt x="155" y="102"/>
                    </a:lnTo>
                    <a:lnTo>
                      <a:pt x="262" y="238"/>
                    </a:lnTo>
                    <a:lnTo>
                      <a:pt x="543" y="133"/>
                    </a:lnTo>
                    <a:lnTo>
                      <a:pt x="523" y="122"/>
                    </a:lnTo>
                    <a:close/>
                  </a:path>
                </a:pathLst>
              </a:custGeom>
              <a:solidFill>
                <a:srgbClr val="EAD5FF"/>
              </a:solidFill>
              <a:ln w="3175">
                <a:solidFill>
                  <a:srgbClr val="000000"/>
                </a:solidFill>
                <a:round/>
                <a:headEnd/>
                <a:tailEnd/>
              </a:ln>
            </p:spPr>
            <p:txBody>
              <a:bodyPr/>
              <a:lstStyle/>
              <a:p>
                <a:endParaRPr lang="ja-JP" altLang="en-US"/>
              </a:p>
            </p:txBody>
          </p:sp>
          <p:sp>
            <p:nvSpPr>
              <p:cNvPr id="326" name="Line 310">
                <a:extLst>
                  <a:ext uri="{FF2B5EF4-FFF2-40B4-BE49-F238E27FC236}">
                    <a16:creationId xmlns:a16="http://schemas.microsoft.com/office/drawing/2014/main" xmlns="" id="{6C0604FF-E645-0E2D-DDFE-0D47BE4B9849}"/>
                  </a:ext>
                </a:extLst>
              </p:cNvPr>
              <p:cNvSpPr>
                <a:spLocks noChangeShapeType="1"/>
              </p:cNvSpPr>
              <p:nvPr/>
            </p:nvSpPr>
            <p:spPr bwMode="auto">
              <a:xfrm flipH="1">
                <a:off x="5971562" y="3311720"/>
                <a:ext cx="82451" cy="3315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27" name="Freeform 311">
                <a:extLst>
                  <a:ext uri="{FF2B5EF4-FFF2-40B4-BE49-F238E27FC236}">
                    <a16:creationId xmlns:a16="http://schemas.microsoft.com/office/drawing/2014/main" xmlns="" id="{CC116BA7-DCFD-D7FD-73C1-BC859998777F}"/>
                  </a:ext>
                </a:extLst>
              </p:cNvPr>
              <p:cNvSpPr>
                <a:spLocks/>
              </p:cNvSpPr>
              <p:nvPr/>
            </p:nvSpPr>
            <p:spPr bwMode="auto">
              <a:xfrm>
                <a:off x="6000419" y="3365602"/>
                <a:ext cx="103064" cy="101545"/>
              </a:xfrm>
              <a:custGeom>
                <a:avLst/>
                <a:gdLst>
                  <a:gd name="T0" fmla="*/ 2147483646 w 272"/>
                  <a:gd name="T1" fmla="*/ 0 h 251"/>
                  <a:gd name="T2" fmla="*/ 2147483646 w 272"/>
                  <a:gd name="T3" fmla="*/ 2147483646 h 251"/>
                  <a:gd name="T4" fmla="*/ 0 w 272"/>
                  <a:gd name="T5" fmla="*/ 2147483646 h 251"/>
                  <a:gd name="T6" fmla="*/ 0 w 272"/>
                  <a:gd name="T7" fmla="*/ 2147483646 h 251"/>
                  <a:gd name="T8" fmla="*/ 0 60000 65536"/>
                  <a:gd name="T9" fmla="*/ 0 60000 65536"/>
                  <a:gd name="T10" fmla="*/ 0 60000 65536"/>
                  <a:gd name="T11" fmla="*/ 0 60000 65536"/>
                  <a:gd name="T12" fmla="*/ 0 w 272"/>
                  <a:gd name="T13" fmla="*/ 0 h 251"/>
                  <a:gd name="T14" fmla="*/ 272 w 272"/>
                  <a:gd name="T15" fmla="*/ 251 h 251"/>
                </a:gdLst>
                <a:ahLst/>
                <a:cxnLst>
                  <a:cxn ang="T8">
                    <a:pos x="T0" y="T1"/>
                  </a:cxn>
                  <a:cxn ang="T9">
                    <a:pos x="T2" y="T3"/>
                  </a:cxn>
                  <a:cxn ang="T10">
                    <a:pos x="T4" y="T5"/>
                  </a:cxn>
                  <a:cxn ang="T11">
                    <a:pos x="T6" y="T7"/>
                  </a:cxn>
                </a:cxnLst>
                <a:rect l="T12" t="T13" r="T14" b="T15"/>
                <a:pathLst>
                  <a:path w="272" h="251">
                    <a:moveTo>
                      <a:pt x="272" y="0"/>
                    </a:moveTo>
                    <a:lnTo>
                      <a:pt x="272" y="152"/>
                    </a:lnTo>
                    <a:lnTo>
                      <a:pt x="0" y="251"/>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8" name="Freeform 312">
                <a:extLst>
                  <a:ext uri="{FF2B5EF4-FFF2-40B4-BE49-F238E27FC236}">
                    <a16:creationId xmlns:a16="http://schemas.microsoft.com/office/drawing/2014/main" xmlns="" id="{C4FD03AD-8964-45D2-F51A-636990DEA977}"/>
                  </a:ext>
                </a:extLst>
              </p:cNvPr>
              <p:cNvSpPr>
                <a:spLocks/>
              </p:cNvSpPr>
              <p:nvPr/>
            </p:nvSpPr>
            <p:spPr bwMode="auto">
              <a:xfrm>
                <a:off x="5930336" y="3342805"/>
                <a:ext cx="68023"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3"/>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29" name="Freeform 313">
                <a:extLst>
                  <a:ext uri="{FF2B5EF4-FFF2-40B4-BE49-F238E27FC236}">
                    <a16:creationId xmlns:a16="http://schemas.microsoft.com/office/drawing/2014/main" xmlns="" id="{186C34AC-D927-30BD-2E6A-50736F990D57}"/>
                  </a:ext>
                </a:extLst>
              </p:cNvPr>
              <p:cNvSpPr>
                <a:spLocks/>
              </p:cNvSpPr>
              <p:nvPr/>
            </p:nvSpPr>
            <p:spPr bwMode="auto">
              <a:xfrm>
                <a:off x="6198302" y="3226753"/>
                <a:ext cx="206128" cy="97402"/>
              </a:xfrm>
              <a:custGeom>
                <a:avLst/>
                <a:gdLst>
                  <a:gd name="T0" fmla="*/ 2147483646 w 543"/>
                  <a:gd name="T1" fmla="*/ 2147483646 h 238"/>
                  <a:gd name="T2" fmla="*/ 2147483646 w 543"/>
                  <a:gd name="T3" fmla="*/ 2147483646 h 238"/>
                  <a:gd name="T4" fmla="*/ 2147483646 w 543"/>
                  <a:gd name="T5" fmla="*/ 0 h 238"/>
                  <a:gd name="T6" fmla="*/ 2147483646 w 543"/>
                  <a:gd name="T7" fmla="*/ 2147483646 h 238"/>
                  <a:gd name="T8" fmla="*/ 2147483646 w 543"/>
                  <a:gd name="T9" fmla="*/ 2147483646 h 238"/>
                  <a:gd name="T10" fmla="*/ 2147483646 w 543"/>
                  <a:gd name="T11" fmla="*/ 2147483646 h 238"/>
                  <a:gd name="T12" fmla="*/ 0 w 543"/>
                  <a:gd name="T13" fmla="*/ 2147483646 h 238"/>
                  <a:gd name="T14" fmla="*/ 2147483646 w 543"/>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3"/>
                  <a:gd name="T25" fmla="*/ 0 h 238"/>
                  <a:gd name="T26" fmla="*/ 543 w 543"/>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 h="238">
                    <a:moveTo>
                      <a:pt x="20" y="123"/>
                    </a:moveTo>
                    <a:lnTo>
                      <a:pt x="127" y="15"/>
                    </a:lnTo>
                    <a:lnTo>
                      <a:pt x="259" y="0"/>
                    </a:lnTo>
                    <a:lnTo>
                      <a:pt x="543" y="92"/>
                    </a:lnTo>
                    <a:lnTo>
                      <a:pt x="387" y="102"/>
                    </a:lnTo>
                    <a:lnTo>
                      <a:pt x="282" y="238"/>
                    </a:lnTo>
                    <a:lnTo>
                      <a:pt x="0" y="133"/>
                    </a:lnTo>
                    <a:lnTo>
                      <a:pt x="20" y="123"/>
                    </a:lnTo>
                    <a:close/>
                  </a:path>
                </a:pathLst>
              </a:custGeom>
              <a:solidFill>
                <a:srgbClr val="E6FFCD"/>
              </a:solidFill>
              <a:ln w="3175">
                <a:solidFill>
                  <a:srgbClr val="000000"/>
                </a:solidFill>
                <a:round/>
                <a:headEnd/>
                <a:tailEnd/>
              </a:ln>
            </p:spPr>
            <p:txBody>
              <a:bodyPr/>
              <a:lstStyle/>
              <a:p>
                <a:endParaRPr lang="ja-JP" altLang="en-US"/>
              </a:p>
            </p:txBody>
          </p:sp>
          <p:sp>
            <p:nvSpPr>
              <p:cNvPr id="330" name="Line 314">
                <a:extLst>
                  <a:ext uri="{FF2B5EF4-FFF2-40B4-BE49-F238E27FC236}">
                    <a16:creationId xmlns:a16="http://schemas.microsoft.com/office/drawing/2014/main" xmlns="" id="{885C1FED-A4E8-16FC-DBBD-7E515D899BA9}"/>
                  </a:ext>
                </a:extLst>
              </p:cNvPr>
              <p:cNvSpPr>
                <a:spLocks noChangeShapeType="1"/>
              </p:cNvSpPr>
              <p:nvPr/>
            </p:nvSpPr>
            <p:spPr bwMode="auto">
              <a:xfrm>
                <a:off x="6258080" y="3237115"/>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1" name="Freeform 315">
                <a:extLst>
                  <a:ext uri="{FF2B5EF4-FFF2-40B4-BE49-F238E27FC236}">
                    <a16:creationId xmlns:a16="http://schemas.microsoft.com/office/drawing/2014/main" xmlns="" id="{AFD25E64-9BC2-B7DE-648C-786451E505EC}"/>
                  </a:ext>
                </a:extLst>
              </p:cNvPr>
              <p:cNvSpPr>
                <a:spLocks/>
              </p:cNvSpPr>
              <p:nvPr/>
            </p:nvSpPr>
            <p:spPr bwMode="auto">
              <a:xfrm>
                <a:off x="6210670" y="3290997"/>
                <a:ext cx="103064" cy="101545"/>
              </a:xfrm>
              <a:custGeom>
                <a:avLst/>
                <a:gdLst>
                  <a:gd name="T0" fmla="*/ 0 w 272"/>
                  <a:gd name="T1" fmla="*/ 0 h 249"/>
                  <a:gd name="T2" fmla="*/ 0 w 272"/>
                  <a:gd name="T3" fmla="*/ 2147483646 h 249"/>
                  <a:gd name="T4" fmla="*/ 2147483646 w 272"/>
                  <a:gd name="T5" fmla="*/ 2147483646 h 249"/>
                  <a:gd name="T6" fmla="*/ 2147483646 w 272"/>
                  <a:gd name="T7" fmla="*/ 2147483646 h 249"/>
                  <a:gd name="T8" fmla="*/ 0 60000 65536"/>
                  <a:gd name="T9" fmla="*/ 0 60000 65536"/>
                  <a:gd name="T10" fmla="*/ 0 60000 65536"/>
                  <a:gd name="T11" fmla="*/ 0 60000 65536"/>
                  <a:gd name="T12" fmla="*/ 0 w 272"/>
                  <a:gd name="T13" fmla="*/ 0 h 249"/>
                  <a:gd name="T14" fmla="*/ 272 w 272"/>
                  <a:gd name="T15" fmla="*/ 249 h 249"/>
                </a:gdLst>
                <a:ahLst/>
                <a:cxnLst>
                  <a:cxn ang="T8">
                    <a:pos x="T0" y="T1"/>
                  </a:cxn>
                  <a:cxn ang="T9">
                    <a:pos x="T2" y="T3"/>
                  </a:cxn>
                  <a:cxn ang="T10">
                    <a:pos x="T4" y="T5"/>
                  </a:cxn>
                  <a:cxn ang="T11">
                    <a:pos x="T6" y="T7"/>
                  </a:cxn>
                </a:cxnLst>
                <a:rect l="T12" t="T13" r="T14" b="T15"/>
                <a:pathLst>
                  <a:path w="272" h="249">
                    <a:moveTo>
                      <a:pt x="0" y="0"/>
                    </a:moveTo>
                    <a:lnTo>
                      <a:pt x="0" y="152"/>
                    </a:lnTo>
                    <a:lnTo>
                      <a:pt x="272" y="249"/>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2" name="Freeform 316">
                <a:extLst>
                  <a:ext uri="{FF2B5EF4-FFF2-40B4-BE49-F238E27FC236}">
                    <a16:creationId xmlns:a16="http://schemas.microsoft.com/office/drawing/2014/main" xmlns="" id="{056ABDB4-2E64-52B8-A105-D343FF7EBC95}"/>
                  </a:ext>
                </a:extLst>
              </p:cNvPr>
              <p:cNvSpPr>
                <a:spLocks/>
              </p:cNvSpPr>
              <p:nvPr/>
            </p:nvSpPr>
            <p:spPr bwMode="auto">
              <a:xfrm>
                <a:off x="6315796" y="3266128"/>
                <a:ext cx="65961" cy="128487"/>
              </a:xfrm>
              <a:custGeom>
                <a:avLst/>
                <a:gdLst>
                  <a:gd name="T0" fmla="*/ 0 w 177"/>
                  <a:gd name="T1" fmla="*/ 2147483646 h 317"/>
                  <a:gd name="T2" fmla="*/ 2147483646 w 177"/>
                  <a:gd name="T3" fmla="*/ 2147483646 h 317"/>
                  <a:gd name="T4" fmla="*/ 2147483646 w 177"/>
                  <a:gd name="T5" fmla="*/ 0 h 317"/>
                  <a:gd name="T6" fmla="*/ 0 60000 65536"/>
                  <a:gd name="T7" fmla="*/ 0 60000 65536"/>
                  <a:gd name="T8" fmla="*/ 0 60000 65536"/>
                  <a:gd name="T9" fmla="*/ 0 w 177"/>
                  <a:gd name="T10" fmla="*/ 0 h 317"/>
                  <a:gd name="T11" fmla="*/ 177 w 177"/>
                  <a:gd name="T12" fmla="*/ 317 h 317"/>
                </a:gdLst>
                <a:ahLst/>
                <a:cxnLst>
                  <a:cxn ang="T6">
                    <a:pos x="T0" y="T1"/>
                  </a:cxn>
                  <a:cxn ang="T7">
                    <a:pos x="T2" y="T3"/>
                  </a:cxn>
                  <a:cxn ang="T8">
                    <a:pos x="T4" y="T5"/>
                  </a:cxn>
                </a:cxnLst>
                <a:rect l="T9" t="T10" r="T11" b="T12"/>
                <a:pathLst>
                  <a:path w="177" h="317">
                    <a:moveTo>
                      <a:pt x="0" y="317"/>
                    </a:moveTo>
                    <a:lnTo>
                      <a:pt x="177" y="205"/>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3" name="Freeform 317">
                <a:extLst>
                  <a:ext uri="{FF2B5EF4-FFF2-40B4-BE49-F238E27FC236}">
                    <a16:creationId xmlns:a16="http://schemas.microsoft.com/office/drawing/2014/main" xmlns="" id="{8BB7188E-19CD-6E3A-9488-898E63A68E7E}"/>
                  </a:ext>
                </a:extLst>
              </p:cNvPr>
              <p:cNvSpPr>
                <a:spLocks/>
              </p:cNvSpPr>
              <p:nvPr/>
            </p:nvSpPr>
            <p:spPr bwMode="auto">
              <a:xfrm>
                <a:off x="6336408" y="3036095"/>
                <a:ext cx="206128" cy="99474"/>
              </a:xfrm>
              <a:custGeom>
                <a:avLst/>
                <a:gdLst>
                  <a:gd name="T0" fmla="*/ 2147483646 w 542"/>
                  <a:gd name="T1" fmla="*/ 2147483646 h 238"/>
                  <a:gd name="T2" fmla="*/ 2147483646 w 542"/>
                  <a:gd name="T3" fmla="*/ 2147483646 h 238"/>
                  <a:gd name="T4" fmla="*/ 2147483646 w 542"/>
                  <a:gd name="T5" fmla="*/ 0 h 238"/>
                  <a:gd name="T6" fmla="*/ 2147483646 w 542"/>
                  <a:gd name="T7" fmla="*/ 2147483646 h 238"/>
                  <a:gd name="T8" fmla="*/ 2147483646 w 542"/>
                  <a:gd name="T9" fmla="*/ 2147483646 h 238"/>
                  <a:gd name="T10" fmla="*/ 2147483646 w 542"/>
                  <a:gd name="T11" fmla="*/ 2147483646 h 238"/>
                  <a:gd name="T12" fmla="*/ 0 w 542"/>
                  <a:gd name="T13" fmla="*/ 2147483646 h 238"/>
                  <a:gd name="T14" fmla="*/ 2147483646 w 542"/>
                  <a:gd name="T15" fmla="*/ 2147483646 h 238"/>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8"/>
                  <a:gd name="T26" fmla="*/ 542 w 542"/>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8">
                    <a:moveTo>
                      <a:pt x="18" y="123"/>
                    </a:moveTo>
                    <a:lnTo>
                      <a:pt x="125" y="15"/>
                    </a:lnTo>
                    <a:lnTo>
                      <a:pt x="257" y="0"/>
                    </a:lnTo>
                    <a:lnTo>
                      <a:pt x="542" y="91"/>
                    </a:lnTo>
                    <a:lnTo>
                      <a:pt x="387" y="101"/>
                    </a:lnTo>
                    <a:lnTo>
                      <a:pt x="280" y="238"/>
                    </a:lnTo>
                    <a:lnTo>
                      <a:pt x="0" y="133"/>
                    </a:lnTo>
                    <a:lnTo>
                      <a:pt x="18" y="123"/>
                    </a:lnTo>
                    <a:close/>
                  </a:path>
                </a:pathLst>
              </a:custGeom>
              <a:solidFill>
                <a:srgbClr val="FFFF99"/>
              </a:solidFill>
              <a:ln w="3175">
                <a:solidFill>
                  <a:srgbClr val="000000"/>
                </a:solidFill>
                <a:round/>
                <a:headEnd/>
                <a:tailEnd/>
              </a:ln>
            </p:spPr>
            <p:txBody>
              <a:bodyPr/>
              <a:lstStyle/>
              <a:p>
                <a:endParaRPr lang="ja-JP" altLang="en-US"/>
              </a:p>
            </p:txBody>
          </p:sp>
          <p:sp>
            <p:nvSpPr>
              <p:cNvPr id="334" name="Line 318">
                <a:extLst>
                  <a:ext uri="{FF2B5EF4-FFF2-40B4-BE49-F238E27FC236}">
                    <a16:creationId xmlns:a16="http://schemas.microsoft.com/office/drawing/2014/main" xmlns="" id="{5662DF99-82B0-DE20-D520-2EB2E83BD917}"/>
                  </a:ext>
                </a:extLst>
              </p:cNvPr>
              <p:cNvSpPr>
                <a:spLocks noChangeShapeType="1"/>
              </p:cNvSpPr>
              <p:nvPr/>
            </p:nvSpPr>
            <p:spPr bwMode="auto">
              <a:xfrm>
                <a:off x="6396185" y="3046457"/>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5" name="Freeform 319">
                <a:extLst>
                  <a:ext uri="{FF2B5EF4-FFF2-40B4-BE49-F238E27FC236}">
                    <a16:creationId xmlns:a16="http://schemas.microsoft.com/office/drawing/2014/main" xmlns="" id="{95CC201E-BE1D-5EB9-3938-032223EF01C6}"/>
                  </a:ext>
                </a:extLst>
              </p:cNvPr>
              <p:cNvSpPr>
                <a:spLocks/>
              </p:cNvSpPr>
              <p:nvPr/>
            </p:nvSpPr>
            <p:spPr bwMode="auto">
              <a:xfrm>
                <a:off x="6348776" y="3100339"/>
                <a:ext cx="103064" cy="101545"/>
              </a:xfrm>
              <a:custGeom>
                <a:avLst/>
                <a:gdLst>
                  <a:gd name="T0" fmla="*/ 0 w 272"/>
                  <a:gd name="T1" fmla="*/ 0 h 248"/>
                  <a:gd name="T2" fmla="*/ 0 w 272"/>
                  <a:gd name="T3" fmla="*/ 2147483646 h 248"/>
                  <a:gd name="T4" fmla="*/ 2147483646 w 272"/>
                  <a:gd name="T5" fmla="*/ 2147483646 h 248"/>
                  <a:gd name="T6" fmla="*/ 2147483646 w 272"/>
                  <a:gd name="T7" fmla="*/ 2147483646 h 248"/>
                  <a:gd name="T8" fmla="*/ 0 60000 65536"/>
                  <a:gd name="T9" fmla="*/ 0 60000 65536"/>
                  <a:gd name="T10" fmla="*/ 0 60000 65536"/>
                  <a:gd name="T11" fmla="*/ 0 60000 65536"/>
                  <a:gd name="T12" fmla="*/ 0 w 272"/>
                  <a:gd name="T13" fmla="*/ 0 h 248"/>
                  <a:gd name="T14" fmla="*/ 272 w 272"/>
                  <a:gd name="T15" fmla="*/ 248 h 248"/>
                </a:gdLst>
                <a:ahLst/>
                <a:cxnLst>
                  <a:cxn ang="T8">
                    <a:pos x="T0" y="T1"/>
                  </a:cxn>
                  <a:cxn ang="T9">
                    <a:pos x="T2" y="T3"/>
                  </a:cxn>
                  <a:cxn ang="T10">
                    <a:pos x="T4" y="T5"/>
                  </a:cxn>
                  <a:cxn ang="T11">
                    <a:pos x="T6" y="T7"/>
                  </a:cxn>
                </a:cxnLst>
                <a:rect l="T12" t="T13" r="T14" b="T15"/>
                <a:pathLst>
                  <a:path w="272" h="248">
                    <a:moveTo>
                      <a:pt x="0" y="0"/>
                    </a:moveTo>
                    <a:lnTo>
                      <a:pt x="0" y="152"/>
                    </a:lnTo>
                    <a:lnTo>
                      <a:pt x="272" y="248"/>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6" name="Freeform 320">
                <a:extLst>
                  <a:ext uri="{FF2B5EF4-FFF2-40B4-BE49-F238E27FC236}">
                    <a16:creationId xmlns:a16="http://schemas.microsoft.com/office/drawing/2014/main" xmlns="" id="{30A67502-5CFC-A493-FA47-97F86C79FE3B}"/>
                  </a:ext>
                </a:extLst>
              </p:cNvPr>
              <p:cNvSpPr>
                <a:spLocks/>
              </p:cNvSpPr>
              <p:nvPr/>
            </p:nvSpPr>
            <p:spPr bwMode="auto">
              <a:xfrm>
                <a:off x="6453901" y="3075470"/>
                <a:ext cx="68023" cy="128487"/>
              </a:xfrm>
              <a:custGeom>
                <a:avLst/>
                <a:gdLst>
                  <a:gd name="T0" fmla="*/ 0 w 178"/>
                  <a:gd name="T1" fmla="*/ 2147483646 h 317"/>
                  <a:gd name="T2" fmla="*/ 2147483646 w 178"/>
                  <a:gd name="T3" fmla="*/ 2147483646 h 317"/>
                  <a:gd name="T4" fmla="*/ 2147483646 w 178"/>
                  <a:gd name="T5" fmla="*/ 0 h 317"/>
                  <a:gd name="T6" fmla="*/ 0 60000 65536"/>
                  <a:gd name="T7" fmla="*/ 0 60000 65536"/>
                  <a:gd name="T8" fmla="*/ 0 60000 65536"/>
                  <a:gd name="T9" fmla="*/ 0 w 178"/>
                  <a:gd name="T10" fmla="*/ 0 h 317"/>
                  <a:gd name="T11" fmla="*/ 178 w 178"/>
                  <a:gd name="T12" fmla="*/ 317 h 317"/>
                </a:gdLst>
                <a:ahLst/>
                <a:cxnLst>
                  <a:cxn ang="T6">
                    <a:pos x="T0" y="T1"/>
                  </a:cxn>
                  <a:cxn ang="T7">
                    <a:pos x="T2" y="T3"/>
                  </a:cxn>
                  <a:cxn ang="T8">
                    <a:pos x="T4" y="T5"/>
                  </a:cxn>
                </a:cxnLst>
                <a:rect l="T9" t="T10" r="T11" b="T12"/>
                <a:pathLst>
                  <a:path w="178" h="317">
                    <a:moveTo>
                      <a:pt x="0" y="317"/>
                    </a:moveTo>
                    <a:lnTo>
                      <a:pt x="178" y="205"/>
                    </a:lnTo>
                    <a:lnTo>
                      <a:pt x="178"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7" name="Freeform 321">
                <a:extLst>
                  <a:ext uri="{FF2B5EF4-FFF2-40B4-BE49-F238E27FC236}">
                    <a16:creationId xmlns:a16="http://schemas.microsoft.com/office/drawing/2014/main" xmlns="" id="{CD5AC182-E236-7837-4A84-C40A2B24D959}"/>
                  </a:ext>
                </a:extLst>
              </p:cNvPr>
              <p:cNvSpPr>
                <a:spLocks/>
              </p:cNvSpPr>
              <p:nvPr/>
            </p:nvSpPr>
            <p:spPr bwMode="auto">
              <a:xfrm>
                <a:off x="5806659" y="2986358"/>
                <a:ext cx="206128" cy="97402"/>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FFFF99"/>
              </a:solidFill>
              <a:ln w="3175">
                <a:solidFill>
                  <a:srgbClr val="000000"/>
                </a:solidFill>
                <a:round/>
                <a:headEnd/>
                <a:tailEnd/>
              </a:ln>
            </p:spPr>
            <p:txBody>
              <a:bodyPr/>
              <a:lstStyle/>
              <a:p>
                <a:endParaRPr lang="ja-JP" altLang="en-US"/>
              </a:p>
            </p:txBody>
          </p:sp>
          <p:sp>
            <p:nvSpPr>
              <p:cNvPr id="338" name="Line 322">
                <a:extLst>
                  <a:ext uri="{FF2B5EF4-FFF2-40B4-BE49-F238E27FC236}">
                    <a16:creationId xmlns:a16="http://schemas.microsoft.com/office/drawing/2014/main" xmlns="" id="{90BDEDB5-D685-6060-2C66-99021578D37E}"/>
                  </a:ext>
                </a:extLst>
              </p:cNvPr>
              <p:cNvSpPr>
                <a:spLocks noChangeShapeType="1"/>
              </p:cNvSpPr>
              <p:nvPr/>
            </p:nvSpPr>
            <p:spPr bwMode="auto">
              <a:xfrm>
                <a:off x="5868498" y="2994647"/>
                <a:ext cx="82451"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9" name="Freeform 323">
                <a:extLst>
                  <a:ext uri="{FF2B5EF4-FFF2-40B4-BE49-F238E27FC236}">
                    <a16:creationId xmlns:a16="http://schemas.microsoft.com/office/drawing/2014/main" xmlns="" id="{845687FE-D209-D92C-A383-883CF54CA047}"/>
                  </a:ext>
                </a:extLst>
              </p:cNvPr>
              <p:cNvSpPr>
                <a:spLocks/>
              </p:cNvSpPr>
              <p:nvPr/>
            </p:nvSpPr>
            <p:spPr bwMode="auto">
              <a:xfrm>
                <a:off x="5819027" y="3048529"/>
                <a:ext cx="103064" cy="101547"/>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0" name="Freeform 324">
                <a:extLst>
                  <a:ext uri="{FF2B5EF4-FFF2-40B4-BE49-F238E27FC236}">
                    <a16:creationId xmlns:a16="http://schemas.microsoft.com/office/drawing/2014/main" xmlns="" id="{5DB8C742-87CE-4B1A-8506-411840F7CB2C}"/>
                  </a:ext>
                </a:extLst>
              </p:cNvPr>
              <p:cNvSpPr>
                <a:spLocks/>
              </p:cNvSpPr>
              <p:nvPr/>
            </p:nvSpPr>
            <p:spPr bwMode="auto">
              <a:xfrm>
                <a:off x="5924153" y="3023660"/>
                <a:ext cx="68022" cy="130560"/>
              </a:xfrm>
              <a:custGeom>
                <a:avLst/>
                <a:gdLst>
                  <a:gd name="T0" fmla="*/ 0 w 179"/>
                  <a:gd name="T1" fmla="*/ 2147483646 h 318"/>
                  <a:gd name="T2" fmla="*/ 2147483646 w 179"/>
                  <a:gd name="T3" fmla="*/ 2147483646 h 318"/>
                  <a:gd name="T4" fmla="*/ 2147483646 w 179"/>
                  <a:gd name="T5" fmla="*/ 0 h 318"/>
                  <a:gd name="T6" fmla="*/ 0 60000 65536"/>
                  <a:gd name="T7" fmla="*/ 0 60000 65536"/>
                  <a:gd name="T8" fmla="*/ 0 60000 65536"/>
                  <a:gd name="T9" fmla="*/ 0 w 179"/>
                  <a:gd name="T10" fmla="*/ 0 h 318"/>
                  <a:gd name="T11" fmla="*/ 179 w 179"/>
                  <a:gd name="T12" fmla="*/ 318 h 318"/>
                </a:gdLst>
                <a:ahLst/>
                <a:cxnLst>
                  <a:cxn ang="T6">
                    <a:pos x="T0" y="T1"/>
                  </a:cxn>
                  <a:cxn ang="T7">
                    <a:pos x="T2" y="T3"/>
                  </a:cxn>
                  <a:cxn ang="T8">
                    <a:pos x="T4" y="T5"/>
                  </a:cxn>
                </a:cxnLst>
                <a:rect l="T9" t="T10" r="T11" b="T12"/>
                <a:pathLst>
                  <a:path w="179" h="318">
                    <a:moveTo>
                      <a:pt x="0" y="318"/>
                    </a:moveTo>
                    <a:lnTo>
                      <a:pt x="179" y="204"/>
                    </a:lnTo>
                    <a:lnTo>
                      <a:pt x="17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1" name="Freeform 325">
                <a:extLst>
                  <a:ext uri="{FF2B5EF4-FFF2-40B4-BE49-F238E27FC236}">
                    <a16:creationId xmlns:a16="http://schemas.microsoft.com/office/drawing/2014/main" xmlns="" id="{739B853B-5AA2-8B09-75BA-20D87F02FE09}"/>
                  </a:ext>
                </a:extLst>
              </p:cNvPr>
              <p:cNvSpPr>
                <a:spLocks/>
              </p:cNvSpPr>
              <p:nvPr/>
            </p:nvSpPr>
            <p:spPr bwMode="auto">
              <a:xfrm>
                <a:off x="6379695" y="3320010"/>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DDEE"/>
              </a:solidFill>
              <a:ln w="3175">
                <a:solidFill>
                  <a:srgbClr val="000000"/>
                </a:solidFill>
                <a:round/>
                <a:headEnd/>
                <a:tailEnd/>
              </a:ln>
            </p:spPr>
            <p:txBody>
              <a:bodyPr/>
              <a:lstStyle/>
              <a:p>
                <a:endParaRPr lang="ja-JP" altLang="en-US"/>
              </a:p>
            </p:txBody>
          </p:sp>
          <p:sp>
            <p:nvSpPr>
              <p:cNvPr id="342" name="Line 326">
                <a:extLst>
                  <a:ext uri="{FF2B5EF4-FFF2-40B4-BE49-F238E27FC236}">
                    <a16:creationId xmlns:a16="http://schemas.microsoft.com/office/drawing/2014/main" xmlns="" id="{709C27BF-3181-4467-1642-32BBDEDDC22D}"/>
                  </a:ext>
                </a:extLst>
              </p:cNvPr>
              <p:cNvSpPr>
                <a:spLocks noChangeShapeType="1"/>
              </p:cNvSpPr>
              <p:nvPr/>
            </p:nvSpPr>
            <p:spPr bwMode="auto">
              <a:xfrm flipH="1">
                <a:off x="6441533" y="3328299"/>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3" name="Freeform 327">
                <a:extLst>
                  <a:ext uri="{FF2B5EF4-FFF2-40B4-BE49-F238E27FC236}">
                    <a16:creationId xmlns:a16="http://schemas.microsoft.com/office/drawing/2014/main" xmlns="" id="{899AA70A-F39B-E628-350E-CBD9BC80EEDD}"/>
                  </a:ext>
                </a:extLst>
              </p:cNvPr>
              <p:cNvSpPr>
                <a:spLocks/>
              </p:cNvSpPr>
              <p:nvPr/>
            </p:nvSpPr>
            <p:spPr bwMode="auto">
              <a:xfrm>
                <a:off x="6470391" y="3382181"/>
                <a:ext cx="105126" cy="101545"/>
              </a:xfrm>
              <a:custGeom>
                <a:avLst/>
                <a:gdLst>
                  <a:gd name="T0" fmla="*/ 2147483646 w 274"/>
                  <a:gd name="T1" fmla="*/ 0 h 249"/>
                  <a:gd name="T2" fmla="*/ 2147483646 w 274"/>
                  <a:gd name="T3" fmla="*/ 2147483646 h 249"/>
                  <a:gd name="T4" fmla="*/ 0 w 274"/>
                  <a:gd name="T5" fmla="*/ 2147483646 h 249"/>
                  <a:gd name="T6" fmla="*/ 0 w 274"/>
                  <a:gd name="T7" fmla="*/ 2147483646 h 249"/>
                  <a:gd name="T8" fmla="*/ 0 60000 65536"/>
                  <a:gd name="T9" fmla="*/ 0 60000 65536"/>
                  <a:gd name="T10" fmla="*/ 0 60000 65536"/>
                  <a:gd name="T11" fmla="*/ 0 60000 65536"/>
                  <a:gd name="T12" fmla="*/ 0 w 274"/>
                  <a:gd name="T13" fmla="*/ 0 h 249"/>
                  <a:gd name="T14" fmla="*/ 274 w 274"/>
                  <a:gd name="T15" fmla="*/ 249 h 249"/>
                </a:gdLst>
                <a:ahLst/>
                <a:cxnLst>
                  <a:cxn ang="T8">
                    <a:pos x="T0" y="T1"/>
                  </a:cxn>
                  <a:cxn ang="T9">
                    <a:pos x="T2" y="T3"/>
                  </a:cxn>
                  <a:cxn ang="T10">
                    <a:pos x="T4" y="T5"/>
                  </a:cxn>
                  <a:cxn ang="T11">
                    <a:pos x="T6" y="T7"/>
                  </a:cxn>
                </a:cxnLst>
                <a:rect l="T12" t="T13" r="T14" b="T15"/>
                <a:pathLst>
                  <a:path w="274" h="249">
                    <a:moveTo>
                      <a:pt x="274" y="0"/>
                    </a:moveTo>
                    <a:lnTo>
                      <a:pt x="274" y="152"/>
                    </a:lnTo>
                    <a:lnTo>
                      <a:pt x="0" y="249"/>
                    </a:lnTo>
                    <a:lnTo>
                      <a:pt x="0" y="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4" name="Freeform 328">
                <a:extLst>
                  <a:ext uri="{FF2B5EF4-FFF2-40B4-BE49-F238E27FC236}">
                    <a16:creationId xmlns:a16="http://schemas.microsoft.com/office/drawing/2014/main" xmlns="" id="{0DA065DA-5127-DECD-E116-0D99F7770541}"/>
                  </a:ext>
                </a:extLst>
              </p:cNvPr>
              <p:cNvSpPr>
                <a:spLocks/>
              </p:cNvSpPr>
              <p:nvPr/>
            </p:nvSpPr>
            <p:spPr bwMode="auto">
              <a:xfrm>
                <a:off x="6402369" y="3357313"/>
                <a:ext cx="68022"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6"/>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5" name="Freeform 329">
                <a:extLst>
                  <a:ext uri="{FF2B5EF4-FFF2-40B4-BE49-F238E27FC236}">
                    <a16:creationId xmlns:a16="http://schemas.microsoft.com/office/drawing/2014/main" xmlns="" id="{D54008F4-D6C2-8D8A-F458-F60CB3448EF4}"/>
                  </a:ext>
                </a:extLst>
              </p:cNvPr>
              <p:cNvSpPr>
                <a:spLocks/>
              </p:cNvSpPr>
              <p:nvPr/>
            </p:nvSpPr>
            <p:spPr bwMode="auto">
              <a:xfrm>
                <a:off x="6159138" y="3400832"/>
                <a:ext cx="206128" cy="97402"/>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46" name="Line 330">
                <a:extLst>
                  <a:ext uri="{FF2B5EF4-FFF2-40B4-BE49-F238E27FC236}">
                    <a16:creationId xmlns:a16="http://schemas.microsoft.com/office/drawing/2014/main" xmlns="" id="{FE3DF8A2-3A46-E92A-B7F0-2FF418BF0245}"/>
                  </a:ext>
                </a:extLst>
              </p:cNvPr>
              <p:cNvSpPr>
                <a:spLocks noChangeShapeType="1"/>
              </p:cNvSpPr>
              <p:nvPr/>
            </p:nvSpPr>
            <p:spPr bwMode="auto">
              <a:xfrm flipH="1">
                <a:off x="6220977" y="3409121"/>
                <a:ext cx="82451"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7" name="Freeform 331">
                <a:extLst>
                  <a:ext uri="{FF2B5EF4-FFF2-40B4-BE49-F238E27FC236}">
                    <a16:creationId xmlns:a16="http://schemas.microsoft.com/office/drawing/2014/main" xmlns="" id="{37C84A84-0123-6904-1483-9B8CB099615F}"/>
                  </a:ext>
                </a:extLst>
              </p:cNvPr>
              <p:cNvSpPr>
                <a:spLocks/>
              </p:cNvSpPr>
              <p:nvPr/>
            </p:nvSpPr>
            <p:spPr bwMode="auto">
              <a:xfrm>
                <a:off x="6249835" y="3463003"/>
                <a:ext cx="103064" cy="101547"/>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8" name="Freeform 332">
                <a:extLst>
                  <a:ext uri="{FF2B5EF4-FFF2-40B4-BE49-F238E27FC236}">
                    <a16:creationId xmlns:a16="http://schemas.microsoft.com/office/drawing/2014/main" xmlns="" id="{19474A48-7CCF-3C76-9641-12CFB24FEB46}"/>
                  </a:ext>
                </a:extLst>
              </p:cNvPr>
              <p:cNvSpPr>
                <a:spLocks/>
              </p:cNvSpPr>
              <p:nvPr/>
            </p:nvSpPr>
            <p:spPr bwMode="auto">
              <a:xfrm>
                <a:off x="6181812" y="3440207"/>
                <a:ext cx="65961"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49" name="Freeform 333">
                <a:extLst>
                  <a:ext uri="{FF2B5EF4-FFF2-40B4-BE49-F238E27FC236}">
                    <a16:creationId xmlns:a16="http://schemas.microsoft.com/office/drawing/2014/main" xmlns="" id="{B739DD83-F11E-8DCD-F126-530CDB1F7D65}"/>
                  </a:ext>
                </a:extLst>
              </p:cNvPr>
              <p:cNvSpPr>
                <a:spLocks/>
              </p:cNvSpPr>
              <p:nvPr/>
            </p:nvSpPr>
            <p:spPr bwMode="auto">
              <a:xfrm>
                <a:off x="6701254" y="3270273"/>
                <a:ext cx="206128" cy="97401"/>
              </a:xfrm>
              <a:custGeom>
                <a:avLst/>
                <a:gdLst>
                  <a:gd name="T0" fmla="*/ 2147483646 w 542"/>
                  <a:gd name="T1" fmla="*/ 2147483646 h 239"/>
                  <a:gd name="T2" fmla="*/ 2147483646 w 542"/>
                  <a:gd name="T3" fmla="*/ 2147483646 h 239"/>
                  <a:gd name="T4" fmla="*/ 2147483646 w 542"/>
                  <a:gd name="T5" fmla="*/ 0 h 239"/>
                  <a:gd name="T6" fmla="*/ 2147483646 w 542"/>
                  <a:gd name="T7" fmla="*/ 2147483646 h 239"/>
                  <a:gd name="T8" fmla="*/ 2147483646 w 542"/>
                  <a:gd name="T9" fmla="*/ 2147483646 h 239"/>
                  <a:gd name="T10" fmla="*/ 2147483646 w 542"/>
                  <a:gd name="T11" fmla="*/ 2147483646 h 239"/>
                  <a:gd name="T12" fmla="*/ 0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18" y="122"/>
                    </a:moveTo>
                    <a:lnTo>
                      <a:pt x="125" y="14"/>
                    </a:lnTo>
                    <a:lnTo>
                      <a:pt x="257" y="0"/>
                    </a:lnTo>
                    <a:lnTo>
                      <a:pt x="542" y="90"/>
                    </a:lnTo>
                    <a:lnTo>
                      <a:pt x="385" y="102"/>
                    </a:lnTo>
                    <a:lnTo>
                      <a:pt x="280" y="239"/>
                    </a:lnTo>
                    <a:lnTo>
                      <a:pt x="0" y="134"/>
                    </a:lnTo>
                    <a:lnTo>
                      <a:pt x="18" y="122"/>
                    </a:lnTo>
                    <a:close/>
                  </a:path>
                </a:pathLst>
              </a:custGeom>
              <a:solidFill>
                <a:srgbClr val="99CC00"/>
              </a:solidFill>
              <a:ln w="3175">
                <a:solidFill>
                  <a:srgbClr val="000000"/>
                </a:solidFill>
                <a:round/>
                <a:headEnd/>
                <a:tailEnd/>
              </a:ln>
            </p:spPr>
            <p:txBody>
              <a:bodyPr/>
              <a:lstStyle/>
              <a:p>
                <a:endParaRPr lang="ja-JP" altLang="en-US"/>
              </a:p>
            </p:txBody>
          </p:sp>
          <p:sp>
            <p:nvSpPr>
              <p:cNvPr id="350" name="Line 334">
                <a:extLst>
                  <a:ext uri="{FF2B5EF4-FFF2-40B4-BE49-F238E27FC236}">
                    <a16:creationId xmlns:a16="http://schemas.microsoft.com/office/drawing/2014/main" xmlns="" id="{CAE0E83C-D16E-35CA-B0A3-E134D521766C}"/>
                  </a:ext>
                </a:extLst>
              </p:cNvPr>
              <p:cNvSpPr>
                <a:spLocks noChangeShapeType="1"/>
              </p:cNvSpPr>
              <p:nvPr/>
            </p:nvSpPr>
            <p:spPr bwMode="auto">
              <a:xfrm>
                <a:off x="6761032" y="3278563"/>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1" name="Freeform 335">
                <a:extLst>
                  <a:ext uri="{FF2B5EF4-FFF2-40B4-BE49-F238E27FC236}">
                    <a16:creationId xmlns:a16="http://schemas.microsoft.com/office/drawing/2014/main" xmlns="" id="{A63FEF06-7E28-B96A-F43F-F8B3A4D4D75F}"/>
                  </a:ext>
                </a:extLst>
              </p:cNvPr>
              <p:cNvSpPr>
                <a:spLocks/>
              </p:cNvSpPr>
              <p:nvPr/>
            </p:nvSpPr>
            <p:spPr bwMode="auto">
              <a:xfrm>
                <a:off x="6711561" y="3332444"/>
                <a:ext cx="103064" cy="101545"/>
              </a:xfrm>
              <a:custGeom>
                <a:avLst/>
                <a:gdLst>
                  <a:gd name="T0" fmla="*/ 0 w 272"/>
                  <a:gd name="T1" fmla="*/ 0 h 250"/>
                  <a:gd name="T2" fmla="*/ 0 w 272"/>
                  <a:gd name="T3" fmla="*/ 2147483646 h 250"/>
                  <a:gd name="T4" fmla="*/ 2147483646 w 272"/>
                  <a:gd name="T5" fmla="*/ 2147483646 h 250"/>
                  <a:gd name="T6" fmla="*/ 2147483646 w 272"/>
                  <a:gd name="T7" fmla="*/ 2147483646 h 250"/>
                  <a:gd name="T8" fmla="*/ 0 60000 65536"/>
                  <a:gd name="T9" fmla="*/ 0 60000 65536"/>
                  <a:gd name="T10" fmla="*/ 0 60000 65536"/>
                  <a:gd name="T11" fmla="*/ 0 60000 65536"/>
                  <a:gd name="T12" fmla="*/ 0 w 272"/>
                  <a:gd name="T13" fmla="*/ 0 h 250"/>
                  <a:gd name="T14" fmla="*/ 272 w 272"/>
                  <a:gd name="T15" fmla="*/ 250 h 250"/>
                </a:gdLst>
                <a:ahLst/>
                <a:cxnLst>
                  <a:cxn ang="T8">
                    <a:pos x="T0" y="T1"/>
                  </a:cxn>
                  <a:cxn ang="T9">
                    <a:pos x="T2" y="T3"/>
                  </a:cxn>
                  <a:cxn ang="T10">
                    <a:pos x="T4" y="T5"/>
                  </a:cxn>
                  <a:cxn ang="T11">
                    <a:pos x="T6" y="T7"/>
                  </a:cxn>
                </a:cxnLst>
                <a:rect l="T12" t="T13" r="T14" b="T15"/>
                <a:pathLst>
                  <a:path w="272" h="250">
                    <a:moveTo>
                      <a:pt x="0" y="0"/>
                    </a:moveTo>
                    <a:lnTo>
                      <a:pt x="0" y="152"/>
                    </a:lnTo>
                    <a:lnTo>
                      <a:pt x="272" y="250"/>
                    </a:lnTo>
                    <a:lnTo>
                      <a:pt x="272"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52" name="Freeform 336">
                <a:extLst>
                  <a:ext uri="{FF2B5EF4-FFF2-40B4-BE49-F238E27FC236}">
                    <a16:creationId xmlns:a16="http://schemas.microsoft.com/office/drawing/2014/main" xmlns="" id="{D3BA78A8-7119-C92D-DFC3-29AC9094A28D}"/>
                  </a:ext>
                </a:extLst>
              </p:cNvPr>
              <p:cNvSpPr>
                <a:spLocks/>
              </p:cNvSpPr>
              <p:nvPr/>
            </p:nvSpPr>
            <p:spPr bwMode="auto">
              <a:xfrm>
                <a:off x="6818747" y="3307576"/>
                <a:ext cx="65961" cy="130559"/>
              </a:xfrm>
              <a:custGeom>
                <a:avLst/>
                <a:gdLst>
                  <a:gd name="T0" fmla="*/ 0 w 177"/>
                  <a:gd name="T1" fmla="*/ 2147483646 h 318"/>
                  <a:gd name="T2" fmla="*/ 2147483646 w 177"/>
                  <a:gd name="T3" fmla="*/ 2147483646 h 318"/>
                  <a:gd name="T4" fmla="*/ 2147483646 w 177"/>
                  <a:gd name="T5" fmla="*/ 0 h 318"/>
                  <a:gd name="T6" fmla="*/ 0 60000 65536"/>
                  <a:gd name="T7" fmla="*/ 0 60000 65536"/>
                  <a:gd name="T8" fmla="*/ 0 60000 65536"/>
                  <a:gd name="T9" fmla="*/ 0 w 177"/>
                  <a:gd name="T10" fmla="*/ 0 h 318"/>
                  <a:gd name="T11" fmla="*/ 177 w 177"/>
                  <a:gd name="T12" fmla="*/ 318 h 318"/>
                </a:gdLst>
                <a:ahLst/>
                <a:cxnLst>
                  <a:cxn ang="T6">
                    <a:pos x="T0" y="T1"/>
                  </a:cxn>
                  <a:cxn ang="T7">
                    <a:pos x="T2" y="T3"/>
                  </a:cxn>
                  <a:cxn ang="T8">
                    <a:pos x="T4" y="T5"/>
                  </a:cxn>
                </a:cxnLst>
                <a:rect l="T9" t="T10" r="T11" b="T12"/>
                <a:pathLst>
                  <a:path w="177" h="318">
                    <a:moveTo>
                      <a:pt x="0" y="318"/>
                    </a:moveTo>
                    <a:lnTo>
                      <a:pt x="177" y="204"/>
                    </a:lnTo>
                    <a:lnTo>
                      <a:pt x="177"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53" name="Freeform 337">
                <a:extLst>
                  <a:ext uri="{FF2B5EF4-FFF2-40B4-BE49-F238E27FC236}">
                    <a16:creationId xmlns:a16="http://schemas.microsoft.com/office/drawing/2014/main" xmlns="" id="{40805D54-04EE-FEEF-FF6A-144ABE7E004C}"/>
                  </a:ext>
                </a:extLst>
              </p:cNvPr>
              <p:cNvSpPr>
                <a:spLocks/>
              </p:cNvSpPr>
              <p:nvPr/>
            </p:nvSpPr>
            <p:spPr bwMode="auto">
              <a:xfrm>
                <a:off x="5503652" y="3380108"/>
                <a:ext cx="263844" cy="99474"/>
              </a:xfrm>
              <a:custGeom>
                <a:avLst/>
                <a:gdLst>
                  <a:gd name="T0" fmla="*/ 2147483646 w 698"/>
                  <a:gd name="T1" fmla="*/ 2147483646 h 247"/>
                  <a:gd name="T2" fmla="*/ 2147483646 w 698"/>
                  <a:gd name="T3" fmla="*/ 0 h 247"/>
                  <a:gd name="T4" fmla="*/ 2147483646 w 698"/>
                  <a:gd name="T5" fmla="*/ 2147483646 h 247"/>
                  <a:gd name="T6" fmla="*/ 2147483646 w 698"/>
                  <a:gd name="T7" fmla="*/ 2147483646 h 247"/>
                  <a:gd name="T8" fmla="*/ 0 w 698"/>
                  <a:gd name="T9" fmla="*/ 2147483646 h 247"/>
                  <a:gd name="T10" fmla="*/ 2147483646 w 698"/>
                  <a:gd name="T11" fmla="*/ 2147483646 h 247"/>
                  <a:gd name="T12" fmla="*/ 0 60000 65536"/>
                  <a:gd name="T13" fmla="*/ 0 60000 65536"/>
                  <a:gd name="T14" fmla="*/ 0 60000 65536"/>
                  <a:gd name="T15" fmla="*/ 0 60000 65536"/>
                  <a:gd name="T16" fmla="*/ 0 60000 65536"/>
                  <a:gd name="T17" fmla="*/ 0 60000 65536"/>
                  <a:gd name="T18" fmla="*/ 0 w 698"/>
                  <a:gd name="T19" fmla="*/ 0 h 247"/>
                  <a:gd name="T20" fmla="*/ 698 w 698"/>
                  <a:gd name="T21" fmla="*/ 247 h 247"/>
                </a:gdLst>
                <a:ahLst/>
                <a:cxnLst>
                  <a:cxn ang="T12">
                    <a:pos x="T0" y="T1"/>
                  </a:cxn>
                  <a:cxn ang="T13">
                    <a:pos x="T2" y="T3"/>
                  </a:cxn>
                  <a:cxn ang="T14">
                    <a:pos x="T4" y="T5"/>
                  </a:cxn>
                  <a:cxn ang="T15">
                    <a:pos x="T6" y="T7"/>
                  </a:cxn>
                  <a:cxn ang="T16">
                    <a:pos x="T8" y="T9"/>
                  </a:cxn>
                  <a:cxn ang="T17">
                    <a:pos x="T10" y="T11"/>
                  </a:cxn>
                </a:cxnLst>
                <a:rect l="T18" t="T19" r="T20" b="T21"/>
                <a:pathLst>
                  <a:path w="698" h="247">
                    <a:moveTo>
                      <a:pt x="34" y="111"/>
                    </a:moveTo>
                    <a:lnTo>
                      <a:pt x="286" y="0"/>
                    </a:lnTo>
                    <a:lnTo>
                      <a:pt x="698" y="111"/>
                    </a:lnTo>
                    <a:lnTo>
                      <a:pt x="399" y="247"/>
                    </a:lnTo>
                    <a:lnTo>
                      <a:pt x="0" y="126"/>
                    </a:lnTo>
                    <a:lnTo>
                      <a:pt x="34" y="111"/>
                    </a:lnTo>
                    <a:close/>
                  </a:path>
                </a:pathLst>
              </a:custGeom>
              <a:solidFill>
                <a:srgbClr val="CCFF99"/>
              </a:solidFill>
              <a:ln w="3175">
                <a:solidFill>
                  <a:srgbClr val="000000"/>
                </a:solidFill>
                <a:round/>
                <a:headEnd/>
                <a:tailEnd/>
              </a:ln>
            </p:spPr>
            <p:txBody>
              <a:bodyPr/>
              <a:lstStyle/>
              <a:p>
                <a:endParaRPr lang="ja-JP" altLang="en-US"/>
              </a:p>
            </p:txBody>
          </p:sp>
          <p:sp>
            <p:nvSpPr>
              <p:cNvPr id="354" name="Line 338">
                <a:extLst>
                  <a:ext uri="{FF2B5EF4-FFF2-40B4-BE49-F238E27FC236}">
                    <a16:creationId xmlns:a16="http://schemas.microsoft.com/office/drawing/2014/main" xmlns="" id="{D883151D-80E6-0994-F775-AB32740E32E0}"/>
                  </a:ext>
                </a:extLst>
              </p:cNvPr>
              <p:cNvSpPr>
                <a:spLocks noChangeShapeType="1"/>
              </p:cNvSpPr>
              <p:nvPr/>
            </p:nvSpPr>
            <p:spPr bwMode="auto">
              <a:xfrm flipV="1">
                <a:off x="5520142" y="3402905"/>
                <a:ext cx="92757" cy="2901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5" name="Line 339">
                <a:extLst>
                  <a:ext uri="{FF2B5EF4-FFF2-40B4-BE49-F238E27FC236}">
                    <a16:creationId xmlns:a16="http://schemas.microsoft.com/office/drawing/2014/main" xmlns="" id="{7CF2C03B-D18E-8FD1-8DD7-33B169D400BF}"/>
                  </a:ext>
                </a:extLst>
              </p:cNvPr>
              <p:cNvSpPr>
                <a:spLocks noChangeShapeType="1"/>
              </p:cNvSpPr>
              <p:nvPr/>
            </p:nvSpPr>
            <p:spPr bwMode="auto">
              <a:xfrm flipV="1">
                <a:off x="5654125" y="3421555"/>
                <a:ext cx="2062" cy="580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6" name="Line 340">
                <a:extLst>
                  <a:ext uri="{FF2B5EF4-FFF2-40B4-BE49-F238E27FC236}">
                    <a16:creationId xmlns:a16="http://schemas.microsoft.com/office/drawing/2014/main" xmlns="" id="{E1C3BC49-56CE-9308-D176-DF4E684BBAA7}"/>
                  </a:ext>
                </a:extLst>
              </p:cNvPr>
              <p:cNvSpPr>
                <a:spLocks noChangeShapeType="1"/>
              </p:cNvSpPr>
              <p:nvPr/>
            </p:nvSpPr>
            <p:spPr bwMode="auto">
              <a:xfrm>
                <a:off x="5612899" y="3402905"/>
                <a:ext cx="43287" cy="1657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7" name="Line 341">
                <a:extLst>
                  <a:ext uri="{FF2B5EF4-FFF2-40B4-BE49-F238E27FC236}">
                    <a16:creationId xmlns:a16="http://schemas.microsoft.com/office/drawing/2014/main" xmlns="" id="{F8C4FFB7-95A0-BB57-C43D-F28704501EDB}"/>
                  </a:ext>
                </a:extLst>
              </p:cNvPr>
              <p:cNvSpPr>
                <a:spLocks noChangeShapeType="1"/>
              </p:cNvSpPr>
              <p:nvPr/>
            </p:nvSpPr>
            <p:spPr bwMode="auto">
              <a:xfrm>
                <a:off x="5672677" y="3421555"/>
                <a:ext cx="78329" cy="6218"/>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 name="Line 342">
                <a:extLst>
                  <a:ext uri="{FF2B5EF4-FFF2-40B4-BE49-F238E27FC236}">
                    <a16:creationId xmlns:a16="http://schemas.microsoft.com/office/drawing/2014/main" xmlns="" id="{89A0C0AB-676C-BFD0-1EE7-BDF81E662A95}"/>
                  </a:ext>
                </a:extLst>
              </p:cNvPr>
              <p:cNvSpPr>
                <a:spLocks noChangeShapeType="1"/>
              </p:cNvSpPr>
              <p:nvPr/>
            </p:nvSpPr>
            <p:spPr bwMode="auto">
              <a:xfrm flipH="1" flipV="1">
                <a:off x="5612899" y="3386326"/>
                <a:ext cx="2062" cy="828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 name="Line 343">
                <a:extLst>
                  <a:ext uri="{FF2B5EF4-FFF2-40B4-BE49-F238E27FC236}">
                    <a16:creationId xmlns:a16="http://schemas.microsoft.com/office/drawing/2014/main" xmlns="" id="{99B50CFC-855E-37ED-E306-1F78EEF5A1C2}"/>
                  </a:ext>
                </a:extLst>
              </p:cNvPr>
              <p:cNvSpPr>
                <a:spLocks noChangeShapeType="1"/>
              </p:cNvSpPr>
              <p:nvPr/>
            </p:nvSpPr>
            <p:spPr bwMode="auto">
              <a:xfrm>
                <a:off x="5532510" y="3440207"/>
                <a:ext cx="2061"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60" name="Line 344">
                <a:extLst>
                  <a:ext uri="{FF2B5EF4-FFF2-40B4-BE49-F238E27FC236}">
                    <a16:creationId xmlns:a16="http://schemas.microsoft.com/office/drawing/2014/main" xmlns="" id="{E64E9F48-799B-105C-59AF-7ABD67DA435E}"/>
                  </a:ext>
                </a:extLst>
              </p:cNvPr>
              <p:cNvSpPr>
                <a:spLocks noChangeShapeType="1"/>
              </p:cNvSpPr>
              <p:nvPr/>
            </p:nvSpPr>
            <p:spPr bwMode="auto">
              <a:xfrm>
                <a:off x="5633512" y="3473365"/>
                <a:ext cx="2062"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61" name="Line 345">
                <a:extLst>
                  <a:ext uri="{FF2B5EF4-FFF2-40B4-BE49-F238E27FC236}">
                    <a16:creationId xmlns:a16="http://schemas.microsoft.com/office/drawing/2014/main" xmlns="" id="{5F53F1F3-721E-27F1-6D08-D5518C168CFC}"/>
                  </a:ext>
                </a:extLst>
              </p:cNvPr>
              <p:cNvSpPr>
                <a:spLocks noChangeShapeType="1"/>
              </p:cNvSpPr>
              <p:nvPr/>
            </p:nvSpPr>
            <p:spPr bwMode="auto">
              <a:xfrm>
                <a:off x="5732453" y="3440207"/>
                <a:ext cx="2062" cy="51809"/>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62" name="Freeform 346">
                <a:extLst>
                  <a:ext uri="{FF2B5EF4-FFF2-40B4-BE49-F238E27FC236}">
                    <a16:creationId xmlns:a16="http://schemas.microsoft.com/office/drawing/2014/main" xmlns="" id="{7C247C37-B05C-D3F9-FEF8-38DB4173C801}"/>
                  </a:ext>
                </a:extLst>
              </p:cNvPr>
              <p:cNvSpPr>
                <a:spLocks/>
              </p:cNvSpPr>
              <p:nvPr/>
            </p:nvSpPr>
            <p:spPr bwMode="auto">
              <a:xfrm>
                <a:off x="5489223" y="3487871"/>
                <a:ext cx="152535" cy="66316"/>
              </a:xfrm>
              <a:custGeom>
                <a:avLst/>
                <a:gdLst>
                  <a:gd name="T0" fmla="*/ 2147483646 w 399"/>
                  <a:gd name="T1" fmla="*/ 0 h 164"/>
                  <a:gd name="T2" fmla="*/ 2147483646 w 399"/>
                  <a:gd name="T3" fmla="*/ 2147483646 h 164"/>
                  <a:gd name="T4" fmla="*/ 2147483646 w 399"/>
                  <a:gd name="T5" fmla="*/ 2147483646 h 164"/>
                  <a:gd name="T6" fmla="*/ 0 w 399"/>
                  <a:gd name="T7" fmla="*/ 2147483646 h 164"/>
                  <a:gd name="T8" fmla="*/ 2147483646 w 399"/>
                  <a:gd name="T9" fmla="*/ 0 h 164"/>
                  <a:gd name="T10" fmla="*/ 0 60000 65536"/>
                  <a:gd name="T11" fmla="*/ 0 60000 65536"/>
                  <a:gd name="T12" fmla="*/ 0 60000 65536"/>
                  <a:gd name="T13" fmla="*/ 0 60000 65536"/>
                  <a:gd name="T14" fmla="*/ 0 60000 65536"/>
                  <a:gd name="T15" fmla="*/ 0 w 399"/>
                  <a:gd name="T16" fmla="*/ 0 h 164"/>
                  <a:gd name="T17" fmla="*/ 399 w 399"/>
                  <a:gd name="T18" fmla="*/ 164 h 164"/>
                </a:gdLst>
                <a:ahLst/>
                <a:cxnLst>
                  <a:cxn ang="T10">
                    <a:pos x="T0" y="T1"/>
                  </a:cxn>
                  <a:cxn ang="T11">
                    <a:pos x="T2" y="T3"/>
                  </a:cxn>
                  <a:cxn ang="T12">
                    <a:pos x="T4" y="T5"/>
                  </a:cxn>
                  <a:cxn ang="T13">
                    <a:pos x="T6" y="T7"/>
                  </a:cxn>
                  <a:cxn ang="T14">
                    <a:pos x="T8" y="T9"/>
                  </a:cxn>
                </a:cxnLst>
                <a:rect l="T15" t="T16" r="T17" b="T18"/>
                <a:pathLst>
                  <a:path w="399" h="164">
                    <a:moveTo>
                      <a:pt x="87" y="0"/>
                    </a:moveTo>
                    <a:lnTo>
                      <a:pt x="399" y="92"/>
                    </a:lnTo>
                    <a:lnTo>
                      <a:pt x="305" y="164"/>
                    </a:lnTo>
                    <a:lnTo>
                      <a:pt x="0" y="67"/>
                    </a:lnTo>
                    <a:lnTo>
                      <a:pt x="87" y="0"/>
                    </a:lnTo>
                    <a:close/>
                  </a:path>
                </a:pathLst>
              </a:custGeom>
              <a:solidFill>
                <a:srgbClr val="CCFF99"/>
              </a:solidFill>
              <a:ln w="3175">
                <a:solidFill>
                  <a:srgbClr val="000000"/>
                </a:solidFill>
                <a:round/>
                <a:headEnd/>
                <a:tailEnd/>
              </a:ln>
            </p:spPr>
            <p:txBody>
              <a:bodyPr/>
              <a:lstStyle/>
              <a:p>
                <a:endParaRPr lang="ja-JP" altLang="en-US"/>
              </a:p>
            </p:txBody>
          </p:sp>
          <p:sp>
            <p:nvSpPr>
              <p:cNvPr id="363" name="Freeform 348">
                <a:extLst>
                  <a:ext uri="{FF2B5EF4-FFF2-40B4-BE49-F238E27FC236}">
                    <a16:creationId xmlns:a16="http://schemas.microsoft.com/office/drawing/2014/main" xmlns="" id="{96EFC53A-BBC1-BB26-CB3E-A5B807C8D0EE}"/>
                  </a:ext>
                </a:extLst>
              </p:cNvPr>
              <p:cNvSpPr>
                <a:spLocks/>
              </p:cNvSpPr>
              <p:nvPr/>
            </p:nvSpPr>
            <p:spPr bwMode="auto">
              <a:xfrm>
                <a:off x="5546938" y="3444352"/>
                <a:ext cx="22675" cy="35230"/>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w 65"/>
                  <a:gd name="T9" fmla="*/ 0 h 83"/>
                  <a:gd name="T10" fmla="*/ 0 60000 65536"/>
                  <a:gd name="T11" fmla="*/ 0 60000 65536"/>
                  <a:gd name="T12" fmla="*/ 0 60000 65536"/>
                  <a:gd name="T13" fmla="*/ 0 60000 65536"/>
                  <a:gd name="T14" fmla="*/ 0 60000 65536"/>
                  <a:gd name="T15" fmla="*/ 0 w 65"/>
                  <a:gd name="T16" fmla="*/ 0 h 83"/>
                  <a:gd name="T17" fmla="*/ 65 w 65"/>
                  <a:gd name="T18" fmla="*/ 83 h 83"/>
                </a:gdLst>
                <a:ahLst/>
                <a:cxnLst>
                  <a:cxn ang="T10">
                    <a:pos x="T0" y="T1"/>
                  </a:cxn>
                  <a:cxn ang="T11">
                    <a:pos x="T2" y="T3"/>
                  </a:cxn>
                  <a:cxn ang="T12">
                    <a:pos x="T4" y="T5"/>
                  </a:cxn>
                  <a:cxn ang="T13">
                    <a:pos x="T6" y="T7"/>
                  </a:cxn>
                  <a:cxn ang="T14">
                    <a:pos x="T8" y="T9"/>
                  </a:cxn>
                </a:cxnLst>
                <a:rect l="T15" t="T16" r="T17" b="T18"/>
                <a:pathLst>
                  <a:path w="65" h="83">
                    <a:moveTo>
                      <a:pt x="0" y="0"/>
                    </a:moveTo>
                    <a:lnTo>
                      <a:pt x="6" y="68"/>
                    </a:lnTo>
                    <a:lnTo>
                      <a:pt x="65" y="83"/>
                    </a:lnTo>
                    <a:lnTo>
                      <a:pt x="58"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64" name="Freeform 349">
                <a:extLst>
                  <a:ext uri="{FF2B5EF4-FFF2-40B4-BE49-F238E27FC236}">
                    <a16:creationId xmlns:a16="http://schemas.microsoft.com/office/drawing/2014/main" xmlns="" id="{C143984F-33E6-AAA0-8E54-4E3BF79FC783}"/>
                  </a:ext>
                </a:extLst>
              </p:cNvPr>
              <p:cNvSpPr>
                <a:spLocks/>
              </p:cNvSpPr>
              <p:nvPr/>
            </p:nvSpPr>
            <p:spPr bwMode="auto">
              <a:xfrm>
                <a:off x="5546938" y="3444352"/>
                <a:ext cx="22675" cy="35230"/>
              </a:xfrm>
              <a:custGeom>
                <a:avLst/>
                <a:gdLst>
                  <a:gd name="T0" fmla="*/ 0 w 65"/>
                  <a:gd name="T1" fmla="*/ 0 h 83"/>
                  <a:gd name="T2" fmla="*/ 2147483646 w 65"/>
                  <a:gd name="T3" fmla="*/ 2147483646 h 83"/>
                  <a:gd name="T4" fmla="*/ 2147483646 w 65"/>
                  <a:gd name="T5" fmla="*/ 2147483646 h 83"/>
                  <a:gd name="T6" fmla="*/ 2147483646 w 65"/>
                  <a:gd name="T7" fmla="*/ 2147483646 h 83"/>
                  <a:gd name="T8" fmla="*/ 0 60000 65536"/>
                  <a:gd name="T9" fmla="*/ 0 60000 65536"/>
                  <a:gd name="T10" fmla="*/ 0 60000 65536"/>
                  <a:gd name="T11" fmla="*/ 0 60000 65536"/>
                  <a:gd name="T12" fmla="*/ 0 w 65"/>
                  <a:gd name="T13" fmla="*/ 0 h 83"/>
                  <a:gd name="T14" fmla="*/ 65 w 65"/>
                  <a:gd name="T15" fmla="*/ 83 h 83"/>
                </a:gdLst>
                <a:ahLst/>
                <a:cxnLst>
                  <a:cxn ang="T8">
                    <a:pos x="T0" y="T1"/>
                  </a:cxn>
                  <a:cxn ang="T9">
                    <a:pos x="T2" y="T3"/>
                  </a:cxn>
                  <a:cxn ang="T10">
                    <a:pos x="T4" y="T5"/>
                  </a:cxn>
                  <a:cxn ang="T11">
                    <a:pos x="T6" y="T7"/>
                  </a:cxn>
                </a:cxnLst>
                <a:rect l="T12" t="T13" r="T14" b="T15"/>
                <a:pathLst>
                  <a:path w="65" h="83">
                    <a:moveTo>
                      <a:pt x="0" y="0"/>
                    </a:moveTo>
                    <a:lnTo>
                      <a:pt x="6" y="68"/>
                    </a:lnTo>
                    <a:lnTo>
                      <a:pt x="65" y="83"/>
                    </a:lnTo>
                    <a:lnTo>
                      <a:pt x="58"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65" name="Freeform 351">
                <a:extLst>
                  <a:ext uri="{FF2B5EF4-FFF2-40B4-BE49-F238E27FC236}">
                    <a16:creationId xmlns:a16="http://schemas.microsoft.com/office/drawing/2014/main" xmlns="" id="{A255F8AB-E03A-C04C-81D1-5BD6282167B0}"/>
                  </a:ext>
                </a:extLst>
              </p:cNvPr>
              <p:cNvSpPr>
                <a:spLocks/>
              </p:cNvSpPr>
              <p:nvPr/>
            </p:nvSpPr>
            <p:spPr bwMode="auto">
              <a:xfrm>
                <a:off x="5588164" y="3460931"/>
                <a:ext cx="24735" cy="35230"/>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w 66"/>
                  <a:gd name="T9" fmla="*/ 0 h 83"/>
                  <a:gd name="T10" fmla="*/ 0 60000 65536"/>
                  <a:gd name="T11" fmla="*/ 0 60000 65536"/>
                  <a:gd name="T12" fmla="*/ 0 60000 65536"/>
                  <a:gd name="T13" fmla="*/ 0 60000 65536"/>
                  <a:gd name="T14" fmla="*/ 0 60000 65536"/>
                  <a:gd name="T15" fmla="*/ 0 w 66"/>
                  <a:gd name="T16" fmla="*/ 0 h 83"/>
                  <a:gd name="T17" fmla="*/ 66 w 66"/>
                  <a:gd name="T18" fmla="*/ 83 h 83"/>
                </a:gdLst>
                <a:ahLst/>
                <a:cxnLst>
                  <a:cxn ang="T10">
                    <a:pos x="T0" y="T1"/>
                  </a:cxn>
                  <a:cxn ang="T11">
                    <a:pos x="T2" y="T3"/>
                  </a:cxn>
                  <a:cxn ang="T12">
                    <a:pos x="T4" y="T5"/>
                  </a:cxn>
                  <a:cxn ang="T13">
                    <a:pos x="T6" y="T7"/>
                  </a:cxn>
                  <a:cxn ang="T14">
                    <a:pos x="T8" y="T9"/>
                  </a:cxn>
                </a:cxnLst>
                <a:rect l="T15" t="T16" r="T17" b="T18"/>
                <a:pathLst>
                  <a:path w="66" h="83">
                    <a:moveTo>
                      <a:pt x="0" y="0"/>
                    </a:moveTo>
                    <a:lnTo>
                      <a:pt x="6" y="68"/>
                    </a:lnTo>
                    <a:lnTo>
                      <a:pt x="66" y="83"/>
                    </a:lnTo>
                    <a:lnTo>
                      <a:pt x="60" y="20"/>
                    </a:lnTo>
                    <a:lnTo>
                      <a:pt x="0" y="0"/>
                    </a:lnTo>
                    <a:close/>
                  </a:path>
                </a:pathLst>
              </a:custGeom>
              <a:solidFill>
                <a:srgbClr val="CC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66" name="Freeform 352">
                <a:extLst>
                  <a:ext uri="{FF2B5EF4-FFF2-40B4-BE49-F238E27FC236}">
                    <a16:creationId xmlns:a16="http://schemas.microsoft.com/office/drawing/2014/main" xmlns="" id="{3C690AC6-ACB4-C7B6-BCDA-B3214A66989F}"/>
                  </a:ext>
                </a:extLst>
              </p:cNvPr>
              <p:cNvSpPr>
                <a:spLocks/>
              </p:cNvSpPr>
              <p:nvPr/>
            </p:nvSpPr>
            <p:spPr bwMode="auto">
              <a:xfrm>
                <a:off x="5588164" y="3460931"/>
                <a:ext cx="24735" cy="35230"/>
              </a:xfrm>
              <a:custGeom>
                <a:avLst/>
                <a:gdLst>
                  <a:gd name="T0" fmla="*/ 0 w 66"/>
                  <a:gd name="T1" fmla="*/ 0 h 83"/>
                  <a:gd name="T2" fmla="*/ 2147483646 w 66"/>
                  <a:gd name="T3" fmla="*/ 2147483646 h 83"/>
                  <a:gd name="T4" fmla="*/ 2147483646 w 66"/>
                  <a:gd name="T5" fmla="*/ 2147483646 h 83"/>
                  <a:gd name="T6" fmla="*/ 2147483646 w 66"/>
                  <a:gd name="T7" fmla="*/ 2147483646 h 83"/>
                  <a:gd name="T8" fmla="*/ 0 60000 65536"/>
                  <a:gd name="T9" fmla="*/ 0 60000 65536"/>
                  <a:gd name="T10" fmla="*/ 0 60000 65536"/>
                  <a:gd name="T11" fmla="*/ 0 60000 65536"/>
                  <a:gd name="T12" fmla="*/ 0 w 66"/>
                  <a:gd name="T13" fmla="*/ 0 h 83"/>
                  <a:gd name="T14" fmla="*/ 66 w 66"/>
                  <a:gd name="T15" fmla="*/ 83 h 83"/>
                </a:gdLst>
                <a:ahLst/>
                <a:cxnLst>
                  <a:cxn ang="T8">
                    <a:pos x="T0" y="T1"/>
                  </a:cxn>
                  <a:cxn ang="T9">
                    <a:pos x="T2" y="T3"/>
                  </a:cxn>
                  <a:cxn ang="T10">
                    <a:pos x="T4" y="T5"/>
                  </a:cxn>
                  <a:cxn ang="T11">
                    <a:pos x="T6" y="T7"/>
                  </a:cxn>
                </a:cxnLst>
                <a:rect l="T12" t="T13" r="T14" b="T15"/>
                <a:pathLst>
                  <a:path w="66" h="83">
                    <a:moveTo>
                      <a:pt x="0" y="0"/>
                    </a:moveTo>
                    <a:lnTo>
                      <a:pt x="6" y="68"/>
                    </a:lnTo>
                    <a:lnTo>
                      <a:pt x="66" y="83"/>
                    </a:lnTo>
                    <a:lnTo>
                      <a:pt x="60" y="2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67" name="Line 358">
                <a:extLst>
                  <a:ext uri="{FF2B5EF4-FFF2-40B4-BE49-F238E27FC236}">
                    <a16:creationId xmlns:a16="http://schemas.microsoft.com/office/drawing/2014/main" xmlns="" id="{89F4E80A-F221-39EA-2B8E-572ECB01CEF4}"/>
                  </a:ext>
                </a:extLst>
              </p:cNvPr>
              <p:cNvSpPr>
                <a:spLocks noChangeShapeType="1"/>
              </p:cNvSpPr>
              <p:nvPr/>
            </p:nvSpPr>
            <p:spPr bwMode="auto">
              <a:xfrm flipH="1">
                <a:off x="2894075" y="3054747"/>
                <a:ext cx="12368" cy="2196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68" name="Line 359">
                <a:extLst>
                  <a:ext uri="{FF2B5EF4-FFF2-40B4-BE49-F238E27FC236}">
                    <a16:creationId xmlns:a16="http://schemas.microsoft.com/office/drawing/2014/main" xmlns="" id="{9C690CAA-A4E8-387E-8321-119DB8D4A702}"/>
                  </a:ext>
                </a:extLst>
              </p:cNvPr>
              <p:cNvSpPr>
                <a:spLocks noChangeShapeType="1"/>
              </p:cNvSpPr>
              <p:nvPr/>
            </p:nvSpPr>
            <p:spPr bwMode="auto">
              <a:xfrm flipH="1">
                <a:off x="2836359" y="3384253"/>
                <a:ext cx="45348" cy="849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69" name="Line 360">
                <a:extLst>
                  <a:ext uri="{FF2B5EF4-FFF2-40B4-BE49-F238E27FC236}">
                    <a16:creationId xmlns:a16="http://schemas.microsoft.com/office/drawing/2014/main" xmlns="" id="{0607E8BF-63B4-EA30-4F7C-82210B263FC0}"/>
                  </a:ext>
                </a:extLst>
              </p:cNvPr>
              <p:cNvSpPr>
                <a:spLocks noChangeShapeType="1"/>
              </p:cNvSpPr>
              <p:nvPr/>
            </p:nvSpPr>
            <p:spPr bwMode="auto">
              <a:xfrm flipH="1">
                <a:off x="2440594" y="3688892"/>
                <a:ext cx="181392" cy="8496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0" name="Line 361">
                <a:extLst>
                  <a:ext uri="{FF2B5EF4-FFF2-40B4-BE49-F238E27FC236}">
                    <a16:creationId xmlns:a16="http://schemas.microsoft.com/office/drawing/2014/main" xmlns="" id="{ACC7E15F-F4DD-6663-DC42-38FBEB6E5362}"/>
                  </a:ext>
                </a:extLst>
              </p:cNvPr>
              <p:cNvSpPr>
                <a:spLocks noChangeShapeType="1"/>
              </p:cNvSpPr>
              <p:nvPr/>
            </p:nvSpPr>
            <p:spPr bwMode="auto">
              <a:xfrm flipV="1">
                <a:off x="2599312" y="3664023"/>
                <a:ext cx="123677" cy="621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1" name="Line 362">
                <a:extLst>
                  <a:ext uri="{FF2B5EF4-FFF2-40B4-BE49-F238E27FC236}">
                    <a16:creationId xmlns:a16="http://schemas.microsoft.com/office/drawing/2014/main" xmlns="" id="{4CEEF8A3-97E7-EFBF-B227-703CC80FD1CE}"/>
                  </a:ext>
                </a:extLst>
              </p:cNvPr>
              <p:cNvSpPr>
                <a:spLocks noChangeShapeType="1"/>
              </p:cNvSpPr>
              <p:nvPr/>
            </p:nvSpPr>
            <p:spPr bwMode="auto">
              <a:xfrm flipH="1">
                <a:off x="2906443" y="3201884"/>
                <a:ext cx="10306" cy="16993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2" name="Line 363">
                <a:extLst>
                  <a:ext uri="{FF2B5EF4-FFF2-40B4-BE49-F238E27FC236}">
                    <a16:creationId xmlns:a16="http://schemas.microsoft.com/office/drawing/2014/main" xmlns="" id="{907B2B27-0B79-F13A-0F4A-FC012FB99301}"/>
                  </a:ext>
                </a:extLst>
              </p:cNvPr>
              <p:cNvSpPr>
                <a:spLocks noChangeShapeType="1"/>
              </p:cNvSpPr>
              <p:nvPr/>
            </p:nvSpPr>
            <p:spPr bwMode="auto">
              <a:xfrm flipH="1">
                <a:off x="3075467" y="2748036"/>
                <a:ext cx="136044" cy="7460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3" name="Line 364">
                <a:extLst>
                  <a:ext uri="{FF2B5EF4-FFF2-40B4-BE49-F238E27FC236}">
                    <a16:creationId xmlns:a16="http://schemas.microsoft.com/office/drawing/2014/main" xmlns="" id="{5E00377C-FBCC-0F63-5322-BE5F417D2AD7}"/>
                  </a:ext>
                </a:extLst>
              </p:cNvPr>
              <p:cNvSpPr>
                <a:spLocks noChangeShapeType="1"/>
              </p:cNvSpPr>
              <p:nvPr/>
            </p:nvSpPr>
            <p:spPr bwMode="auto">
              <a:xfrm flipH="1">
                <a:off x="2974464" y="2857871"/>
                <a:ext cx="90696" cy="12434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4" name="Line 365">
                <a:extLst>
                  <a:ext uri="{FF2B5EF4-FFF2-40B4-BE49-F238E27FC236}">
                    <a16:creationId xmlns:a16="http://schemas.microsoft.com/office/drawing/2014/main" xmlns="" id="{8028ACB2-6FDA-C050-9799-B92347CDDEE0}"/>
                  </a:ext>
                </a:extLst>
              </p:cNvPr>
              <p:cNvSpPr>
                <a:spLocks noChangeShapeType="1"/>
              </p:cNvSpPr>
              <p:nvPr/>
            </p:nvSpPr>
            <p:spPr bwMode="auto">
              <a:xfrm flipH="1">
                <a:off x="2939423" y="2959418"/>
                <a:ext cx="12368" cy="1326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pic>
            <p:nvPicPr>
              <p:cNvPr id="375" name="Picture 366">
                <a:extLst>
                  <a:ext uri="{FF2B5EF4-FFF2-40B4-BE49-F238E27FC236}">
                    <a16:creationId xmlns:a16="http://schemas.microsoft.com/office/drawing/2014/main" xmlns="" id="{06E7C812-4EF7-64D5-6CE3-995441326325}"/>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5600" y="2857871"/>
                <a:ext cx="296824" cy="34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6" name="Picture 367">
                <a:extLst>
                  <a:ext uri="{FF2B5EF4-FFF2-40B4-BE49-F238E27FC236}">
                    <a16:creationId xmlns:a16="http://schemas.microsoft.com/office/drawing/2014/main" xmlns="" id="{2622AF2C-D2C7-BB7E-021D-F07D79646738}"/>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2340" y="2917970"/>
                <a:ext cx="300947" cy="35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7" name="Picture 368">
                <a:extLst>
                  <a:ext uri="{FF2B5EF4-FFF2-40B4-BE49-F238E27FC236}">
                    <a16:creationId xmlns:a16="http://schemas.microsoft.com/office/drawing/2014/main" xmlns="" id="{7E73E86A-05BB-FD8F-CF2A-925220621B81}"/>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9055" y="2675502"/>
                <a:ext cx="296824" cy="35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 name="Picture 369">
                <a:extLst>
                  <a:ext uri="{FF2B5EF4-FFF2-40B4-BE49-F238E27FC236}">
                    <a16:creationId xmlns:a16="http://schemas.microsoft.com/office/drawing/2014/main" xmlns="" id="{1AE92BC9-2031-D4E3-2A1C-B1CC65B0126D}"/>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536" y="3210174"/>
                <a:ext cx="298885" cy="35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 name="Picture 370">
                <a:extLst>
                  <a:ext uri="{FF2B5EF4-FFF2-40B4-BE49-F238E27FC236}">
                    <a16:creationId xmlns:a16="http://schemas.microsoft.com/office/drawing/2014/main" xmlns="" id="{1F4516BD-255A-5A8D-1217-2DBB0F134145}"/>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3707" y="3201884"/>
                <a:ext cx="296824" cy="34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0" name="Freeform 372">
                <a:extLst>
                  <a:ext uri="{FF2B5EF4-FFF2-40B4-BE49-F238E27FC236}">
                    <a16:creationId xmlns:a16="http://schemas.microsoft.com/office/drawing/2014/main" xmlns="" id="{3B310325-A0A6-01F7-0356-5E2C419FEE6C}"/>
                  </a:ext>
                </a:extLst>
              </p:cNvPr>
              <p:cNvSpPr>
                <a:spLocks/>
              </p:cNvSpPr>
              <p:nvPr/>
            </p:nvSpPr>
            <p:spPr bwMode="auto">
              <a:xfrm>
                <a:off x="4897637" y="3108628"/>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81" name="Line 373">
                <a:extLst>
                  <a:ext uri="{FF2B5EF4-FFF2-40B4-BE49-F238E27FC236}">
                    <a16:creationId xmlns:a16="http://schemas.microsoft.com/office/drawing/2014/main" xmlns="" id="{40BC5199-0AE2-B95A-6261-514DEA348C1A}"/>
                  </a:ext>
                </a:extLst>
              </p:cNvPr>
              <p:cNvSpPr>
                <a:spLocks noChangeShapeType="1"/>
              </p:cNvSpPr>
              <p:nvPr/>
            </p:nvSpPr>
            <p:spPr bwMode="auto">
              <a:xfrm flipH="1">
                <a:off x="4959475" y="3116918"/>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82" name="Freeform 374">
                <a:extLst>
                  <a:ext uri="{FF2B5EF4-FFF2-40B4-BE49-F238E27FC236}">
                    <a16:creationId xmlns:a16="http://schemas.microsoft.com/office/drawing/2014/main" xmlns="" id="{F1175A60-9E8D-E938-A507-6C082406525C}"/>
                  </a:ext>
                </a:extLst>
              </p:cNvPr>
              <p:cNvSpPr>
                <a:spLocks/>
              </p:cNvSpPr>
              <p:nvPr/>
            </p:nvSpPr>
            <p:spPr bwMode="auto">
              <a:xfrm>
                <a:off x="4988333" y="3170799"/>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83" name="Freeform 375">
                <a:extLst>
                  <a:ext uri="{FF2B5EF4-FFF2-40B4-BE49-F238E27FC236}">
                    <a16:creationId xmlns:a16="http://schemas.microsoft.com/office/drawing/2014/main" xmlns="" id="{DE89392B-BF07-684C-DD96-3309F566B7A5}"/>
                  </a:ext>
                </a:extLst>
              </p:cNvPr>
              <p:cNvSpPr>
                <a:spLocks/>
              </p:cNvSpPr>
              <p:nvPr/>
            </p:nvSpPr>
            <p:spPr bwMode="auto">
              <a:xfrm>
                <a:off x="4920310" y="3145931"/>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84" name="Freeform 377">
                <a:extLst>
                  <a:ext uri="{FF2B5EF4-FFF2-40B4-BE49-F238E27FC236}">
                    <a16:creationId xmlns:a16="http://schemas.microsoft.com/office/drawing/2014/main" xmlns="" id="{BB8EE0E7-6104-2793-23C6-EBBE2FAAA000}"/>
                  </a:ext>
                </a:extLst>
              </p:cNvPr>
              <p:cNvSpPr>
                <a:spLocks/>
              </p:cNvSpPr>
              <p:nvPr/>
            </p:nvSpPr>
            <p:spPr bwMode="auto">
              <a:xfrm>
                <a:off x="4839921" y="3328299"/>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85" name="Line 378">
                <a:extLst>
                  <a:ext uri="{FF2B5EF4-FFF2-40B4-BE49-F238E27FC236}">
                    <a16:creationId xmlns:a16="http://schemas.microsoft.com/office/drawing/2014/main" xmlns="" id="{505C096D-7575-C664-A822-609DA605E7EF}"/>
                  </a:ext>
                </a:extLst>
              </p:cNvPr>
              <p:cNvSpPr>
                <a:spLocks noChangeShapeType="1"/>
              </p:cNvSpPr>
              <p:nvPr/>
            </p:nvSpPr>
            <p:spPr bwMode="auto">
              <a:xfrm flipH="1">
                <a:off x="4901759" y="3336589"/>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86" name="Freeform 379">
                <a:extLst>
                  <a:ext uri="{FF2B5EF4-FFF2-40B4-BE49-F238E27FC236}">
                    <a16:creationId xmlns:a16="http://schemas.microsoft.com/office/drawing/2014/main" xmlns="" id="{B435C474-40AA-7E59-DA15-EDCAD9F4C670}"/>
                  </a:ext>
                </a:extLst>
              </p:cNvPr>
              <p:cNvSpPr>
                <a:spLocks/>
              </p:cNvSpPr>
              <p:nvPr/>
            </p:nvSpPr>
            <p:spPr bwMode="auto">
              <a:xfrm>
                <a:off x="4930617" y="3390470"/>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87" name="Freeform 380">
                <a:extLst>
                  <a:ext uri="{FF2B5EF4-FFF2-40B4-BE49-F238E27FC236}">
                    <a16:creationId xmlns:a16="http://schemas.microsoft.com/office/drawing/2014/main" xmlns="" id="{77469EE8-B10D-8E54-6F8B-363526A6F9A2}"/>
                  </a:ext>
                </a:extLst>
              </p:cNvPr>
              <p:cNvSpPr>
                <a:spLocks/>
              </p:cNvSpPr>
              <p:nvPr/>
            </p:nvSpPr>
            <p:spPr bwMode="auto">
              <a:xfrm>
                <a:off x="4862594" y="3365602"/>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88" name="Freeform 382">
                <a:extLst>
                  <a:ext uri="{FF2B5EF4-FFF2-40B4-BE49-F238E27FC236}">
                    <a16:creationId xmlns:a16="http://schemas.microsoft.com/office/drawing/2014/main" xmlns="" id="{1F8B540E-8049-C586-9F9D-9076159452E0}"/>
                  </a:ext>
                </a:extLst>
              </p:cNvPr>
              <p:cNvSpPr>
                <a:spLocks/>
              </p:cNvSpPr>
              <p:nvPr/>
            </p:nvSpPr>
            <p:spPr bwMode="auto">
              <a:xfrm>
                <a:off x="5056354" y="3378036"/>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89" name="Line 383">
                <a:extLst>
                  <a:ext uri="{FF2B5EF4-FFF2-40B4-BE49-F238E27FC236}">
                    <a16:creationId xmlns:a16="http://schemas.microsoft.com/office/drawing/2014/main" xmlns="" id="{2F1E55C4-9275-FDAE-AB0F-B3C682DF2289}"/>
                  </a:ext>
                </a:extLst>
              </p:cNvPr>
              <p:cNvSpPr>
                <a:spLocks noChangeShapeType="1"/>
              </p:cNvSpPr>
              <p:nvPr/>
            </p:nvSpPr>
            <p:spPr bwMode="auto">
              <a:xfrm flipH="1">
                <a:off x="5118193" y="3386326"/>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0" name="Freeform 384">
                <a:extLst>
                  <a:ext uri="{FF2B5EF4-FFF2-40B4-BE49-F238E27FC236}">
                    <a16:creationId xmlns:a16="http://schemas.microsoft.com/office/drawing/2014/main" xmlns="" id="{E64C26CD-AA05-C85D-92CC-A3EE177E48AB}"/>
                  </a:ext>
                </a:extLst>
              </p:cNvPr>
              <p:cNvSpPr>
                <a:spLocks/>
              </p:cNvSpPr>
              <p:nvPr/>
            </p:nvSpPr>
            <p:spPr bwMode="auto">
              <a:xfrm>
                <a:off x="5147051" y="3440207"/>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1" name="Freeform 385">
                <a:extLst>
                  <a:ext uri="{FF2B5EF4-FFF2-40B4-BE49-F238E27FC236}">
                    <a16:creationId xmlns:a16="http://schemas.microsoft.com/office/drawing/2014/main" xmlns="" id="{6F494730-8733-DC4C-FD48-568CAA8633B8}"/>
                  </a:ext>
                </a:extLst>
              </p:cNvPr>
              <p:cNvSpPr>
                <a:spLocks/>
              </p:cNvSpPr>
              <p:nvPr/>
            </p:nvSpPr>
            <p:spPr bwMode="auto">
              <a:xfrm>
                <a:off x="5079029" y="3415339"/>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2" name="Freeform 387">
                <a:extLst>
                  <a:ext uri="{FF2B5EF4-FFF2-40B4-BE49-F238E27FC236}">
                    <a16:creationId xmlns:a16="http://schemas.microsoft.com/office/drawing/2014/main" xmlns="" id="{56FF370F-E9B5-27AF-C291-81F85DE505BA}"/>
                  </a:ext>
                </a:extLst>
              </p:cNvPr>
              <p:cNvSpPr>
                <a:spLocks/>
              </p:cNvSpPr>
              <p:nvPr/>
            </p:nvSpPr>
            <p:spPr bwMode="auto">
              <a:xfrm>
                <a:off x="3067222" y="3158365"/>
                <a:ext cx="204066"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93" name="Line 388">
                <a:extLst>
                  <a:ext uri="{FF2B5EF4-FFF2-40B4-BE49-F238E27FC236}">
                    <a16:creationId xmlns:a16="http://schemas.microsoft.com/office/drawing/2014/main" xmlns="" id="{6A5264B7-AD8E-1EBF-1EC6-2E305C718B2B}"/>
                  </a:ext>
                </a:extLst>
              </p:cNvPr>
              <p:cNvSpPr>
                <a:spLocks noChangeShapeType="1"/>
              </p:cNvSpPr>
              <p:nvPr/>
            </p:nvSpPr>
            <p:spPr bwMode="auto">
              <a:xfrm flipH="1">
                <a:off x="3129061" y="3166655"/>
                <a:ext cx="82451"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4" name="Freeform 389">
                <a:extLst>
                  <a:ext uri="{FF2B5EF4-FFF2-40B4-BE49-F238E27FC236}">
                    <a16:creationId xmlns:a16="http://schemas.microsoft.com/office/drawing/2014/main" xmlns="" id="{DE2E3008-E834-F2EA-372A-0892DBB13616}"/>
                  </a:ext>
                </a:extLst>
              </p:cNvPr>
              <p:cNvSpPr>
                <a:spLocks/>
              </p:cNvSpPr>
              <p:nvPr/>
            </p:nvSpPr>
            <p:spPr bwMode="auto">
              <a:xfrm>
                <a:off x="3157919" y="3220536"/>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5" name="Freeform 390">
                <a:extLst>
                  <a:ext uri="{FF2B5EF4-FFF2-40B4-BE49-F238E27FC236}">
                    <a16:creationId xmlns:a16="http://schemas.microsoft.com/office/drawing/2014/main" xmlns="" id="{17C873A5-B55E-37A1-6772-09765F9EE715}"/>
                  </a:ext>
                </a:extLst>
              </p:cNvPr>
              <p:cNvSpPr>
                <a:spLocks/>
              </p:cNvSpPr>
              <p:nvPr/>
            </p:nvSpPr>
            <p:spPr bwMode="auto">
              <a:xfrm>
                <a:off x="3089896" y="3195668"/>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6" name="Freeform 392">
                <a:extLst>
                  <a:ext uri="{FF2B5EF4-FFF2-40B4-BE49-F238E27FC236}">
                    <a16:creationId xmlns:a16="http://schemas.microsoft.com/office/drawing/2014/main" xmlns="" id="{58678FAC-8FCB-3D4D-1EDE-1F5BC0C1C143}"/>
                  </a:ext>
                </a:extLst>
              </p:cNvPr>
              <p:cNvSpPr>
                <a:spLocks/>
              </p:cNvSpPr>
              <p:nvPr/>
            </p:nvSpPr>
            <p:spPr bwMode="auto">
              <a:xfrm>
                <a:off x="5248054" y="3023660"/>
                <a:ext cx="208188" cy="95329"/>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397" name="Line 393">
                <a:extLst>
                  <a:ext uri="{FF2B5EF4-FFF2-40B4-BE49-F238E27FC236}">
                    <a16:creationId xmlns:a16="http://schemas.microsoft.com/office/drawing/2014/main" xmlns="" id="{8466AA77-9056-E685-E183-5385C8CA22F4}"/>
                  </a:ext>
                </a:extLst>
              </p:cNvPr>
              <p:cNvSpPr>
                <a:spLocks noChangeShapeType="1"/>
              </p:cNvSpPr>
              <p:nvPr/>
            </p:nvSpPr>
            <p:spPr bwMode="auto">
              <a:xfrm flipH="1">
                <a:off x="5309892" y="3031950"/>
                <a:ext cx="84512"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8" name="Freeform 394">
                <a:extLst>
                  <a:ext uri="{FF2B5EF4-FFF2-40B4-BE49-F238E27FC236}">
                    <a16:creationId xmlns:a16="http://schemas.microsoft.com/office/drawing/2014/main" xmlns="" id="{B294900D-7577-2BA1-BF69-A61B0F8DA69B}"/>
                  </a:ext>
                </a:extLst>
              </p:cNvPr>
              <p:cNvSpPr>
                <a:spLocks/>
              </p:cNvSpPr>
              <p:nvPr/>
            </p:nvSpPr>
            <p:spPr bwMode="auto">
              <a:xfrm>
                <a:off x="5340811" y="3085832"/>
                <a:ext cx="103064" cy="99474"/>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9" name="Freeform 395">
                <a:extLst>
                  <a:ext uri="{FF2B5EF4-FFF2-40B4-BE49-F238E27FC236}">
                    <a16:creationId xmlns:a16="http://schemas.microsoft.com/office/drawing/2014/main" xmlns="" id="{ED7BDC6D-F340-275D-86CA-76F314AC668B}"/>
                  </a:ext>
                </a:extLst>
              </p:cNvPr>
              <p:cNvSpPr>
                <a:spLocks/>
              </p:cNvSpPr>
              <p:nvPr/>
            </p:nvSpPr>
            <p:spPr bwMode="auto">
              <a:xfrm>
                <a:off x="5270727" y="3060963"/>
                <a:ext cx="68023"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0" name="Freeform 397">
                <a:extLst>
                  <a:ext uri="{FF2B5EF4-FFF2-40B4-BE49-F238E27FC236}">
                    <a16:creationId xmlns:a16="http://schemas.microsoft.com/office/drawing/2014/main" xmlns="" id="{6D3D3CBD-BE85-D677-AACE-4DE9E35BA4E6}"/>
                  </a:ext>
                </a:extLst>
              </p:cNvPr>
              <p:cNvSpPr>
                <a:spLocks/>
              </p:cNvSpPr>
              <p:nvPr/>
            </p:nvSpPr>
            <p:spPr bwMode="auto">
              <a:xfrm>
                <a:off x="5169725" y="2766687"/>
                <a:ext cx="206128" cy="97402"/>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401" name="Line 398">
                <a:extLst>
                  <a:ext uri="{FF2B5EF4-FFF2-40B4-BE49-F238E27FC236}">
                    <a16:creationId xmlns:a16="http://schemas.microsoft.com/office/drawing/2014/main" xmlns="" id="{210FEEEC-591E-4D17-F92F-13DA33026080}"/>
                  </a:ext>
                </a:extLst>
              </p:cNvPr>
              <p:cNvSpPr>
                <a:spLocks noChangeShapeType="1"/>
              </p:cNvSpPr>
              <p:nvPr/>
            </p:nvSpPr>
            <p:spPr bwMode="auto">
              <a:xfrm flipH="1">
                <a:off x="5231564" y="2774976"/>
                <a:ext cx="84512" cy="3108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2" name="Freeform 399">
                <a:extLst>
                  <a:ext uri="{FF2B5EF4-FFF2-40B4-BE49-F238E27FC236}">
                    <a16:creationId xmlns:a16="http://schemas.microsoft.com/office/drawing/2014/main" xmlns="" id="{DC894AD3-A49B-49E5-ECAE-BE72594201B6}"/>
                  </a:ext>
                </a:extLst>
              </p:cNvPr>
              <p:cNvSpPr>
                <a:spLocks/>
              </p:cNvSpPr>
              <p:nvPr/>
            </p:nvSpPr>
            <p:spPr bwMode="auto">
              <a:xfrm>
                <a:off x="5260422" y="2828858"/>
                <a:ext cx="103064" cy="101547"/>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3" name="Freeform 400">
                <a:extLst>
                  <a:ext uri="{FF2B5EF4-FFF2-40B4-BE49-F238E27FC236}">
                    <a16:creationId xmlns:a16="http://schemas.microsoft.com/office/drawing/2014/main" xmlns="" id="{4A8BE445-3A08-70F5-7C6D-31773E54F97C}"/>
                  </a:ext>
                </a:extLst>
              </p:cNvPr>
              <p:cNvSpPr>
                <a:spLocks/>
              </p:cNvSpPr>
              <p:nvPr/>
            </p:nvSpPr>
            <p:spPr bwMode="auto">
              <a:xfrm>
                <a:off x="5192399" y="2803989"/>
                <a:ext cx="65961" cy="130560"/>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4" name="Freeform 402">
                <a:extLst>
                  <a:ext uri="{FF2B5EF4-FFF2-40B4-BE49-F238E27FC236}">
                    <a16:creationId xmlns:a16="http://schemas.microsoft.com/office/drawing/2014/main" xmlns="" id="{213ED38C-CED7-5A4E-EDDF-8E375D600C43}"/>
                  </a:ext>
                </a:extLst>
              </p:cNvPr>
              <p:cNvSpPr>
                <a:spLocks/>
              </p:cNvSpPr>
              <p:nvPr/>
            </p:nvSpPr>
            <p:spPr bwMode="auto">
              <a:xfrm>
                <a:off x="5283095" y="3315865"/>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405" name="Line 403">
                <a:extLst>
                  <a:ext uri="{FF2B5EF4-FFF2-40B4-BE49-F238E27FC236}">
                    <a16:creationId xmlns:a16="http://schemas.microsoft.com/office/drawing/2014/main" xmlns="" id="{D69A8B5A-98E9-418E-3D31-FCA8C7B59051}"/>
                  </a:ext>
                </a:extLst>
              </p:cNvPr>
              <p:cNvSpPr>
                <a:spLocks noChangeShapeType="1"/>
              </p:cNvSpPr>
              <p:nvPr/>
            </p:nvSpPr>
            <p:spPr bwMode="auto">
              <a:xfrm flipH="1">
                <a:off x="5344933" y="3324155"/>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6" name="Freeform 404">
                <a:extLst>
                  <a:ext uri="{FF2B5EF4-FFF2-40B4-BE49-F238E27FC236}">
                    <a16:creationId xmlns:a16="http://schemas.microsoft.com/office/drawing/2014/main" xmlns="" id="{962EC962-AFA2-7428-D1C6-5ED4BC440ABA}"/>
                  </a:ext>
                </a:extLst>
              </p:cNvPr>
              <p:cNvSpPr>
                <a:spLocks/>
              </p:cNvSpPr>
              <p:nvPr/>
            </p:nvSpPr>
            <p:spPr bwMode="auto">
              <a:xfrm>
                <a:off x="5373791" y="3378036"/>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7" name="Freeform 405">
                <a:extLst>
                  <a:ext uri="{FF2B5EF4-FFF2-40B4-BE49-F238E27FC236}">
                    <a16:creationId xmlns:a16="http://schemas.microsoft.com/office/drawing/2014/main" xmlns="" id="{ABF461FB-7B9C-753F-40FA-F5880BC1E20F}"/>
                  </a:ext>
                </a:extLst>
              </p:cNvPr>
              <p:cNvSpPr>
                <a:spLocks/>
              </p:cNvSpPr>
              <p:nvPr/>
            </p:nvSpPr>
            <p:spPr bwMode="auto">
              <a:xfrm>
                <a:off x="5305770" y="3353168"/>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8" name="Freeform 407">
                <a:extLst>
                  <a:ext uri="{FF2B5EF4-FFF2-40B4-BE49-F238E27FC236}">
                    <a16:creationId xmlns:a16="http://schemas.microsoft.com/office/drawing/2014/main" xmlns="" id="{81113EB4-4D62-0E5F-B128-E5D14E16B730}"/>
                  </a:ext>
                </a:extLst>
              </p:cNvPr>
              <p:cNvSpPr>
                <a:spLocks/>
              </p:cNvSpPr>
              <p:nvPr/>
            </p:nvSpPr>
            <p:spPr bwMode="auto">
              <a:xfrm>
                <a:off x="4384378" y="3353168"/>
                <a:ext cx="206128" cy="95329"/>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409" name="Line 408">
                <a:extLst>
                  <a:ext uri="{FF2B5EF4-FFF2-40B4-BE49-F238E27FC236}">
                    <a16:creationId xmlns:a16="http://schemas.microsoft.com/office/drawing/2014/main" xmlns="" id="{7FF00E3B-7D95-2EDD-0157-FDDA74ED374A}"/>
                  </a:ext>
                </a:extLst>
              </p:cNvPr>
              <p:cNvSpPr>
                <a:spLocks noChangeShapeType="1"/>
              </p:cNvSpPr>
              <p:nvPr/>
            </p:nvSpPr>
            <p:spPr bwMode="auto">
              <a:xfrm flipH="1">
                <a:off x="4446216" y="3361457"/>
                <a:ext cx="84513"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10" name="Freeform 409">
                <a:extLst>
                  <a:ext uri="{FF2B5EF4-FFF2-40B4-BE49-F238E27FC236}">
                    <a16:creationId xmlns:a16="http://schemas.microsoft.com/office/drawing/2014/main" xmlns="" id="{C3691021-D5F0-EC85-A165-7C03128DD1BD}"/>
                  </a:ext>
                </a:extLst>
              </p:cNvPr>
              <p:cNvSpPr>
                <a:spLocks/>
              </p:cNvSpPr>
              <p:nvPr/>
            </p:nvSpPr>
            <p:spPr bwMode="auto">
              <a:xfrm>
                <a:off x="4475074" y="3415339"/>
                <a:ext cx="103064" cy="99474"/>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11" name="Freeform 410">
                <a:extLst>
                  <a:ext uri="{FF2B5EF4-FFF2-40B4-BE49-F238E27FC236}">
                    <a16:creationId xmlns:a16="http://schemas.microsoft.com/office/drawing/2014/main" xmlns="" id="{33C84DCA-6A44-9101-5701-D7123DC0606D}"/>
                  </a:ext>
                </a:extLst>
              </p:cNvPr>
              <p:cNvSpPr>
                <a:spLocks/>
              </p:cNvSpPr>
              <p:nvPr/>
            </p:nvSpPr>
            <p:spPr bwMode="auto">
              <a:xfrm>
                <a:off x="4407053" y="3390470"/>
                <a:ext cx="65961" cy="128487"/>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12" name="Freeform 412">
                <a:extLst>
                  <a:ext uri="{FF2B5EF4-FFF2-40B4-BE49-F238E27FC236}">
                    <a16:creationId xmlns:a16="http://schemas.microsoft.com/office/drawing/2014/main" xmlns="" id="{F69F445B-2A1D-4386-14FF-6A9BE682BB1B}"/>
                  </a:ext>
                </a:extLst>
              </p:cNvPr>
              <p:cNvSpPr>
                <a:spLocks/>
              </p:cNvSpPr>
              <p:nvPr/>
            </p:nvSpPr>
            <p:spPr bwMode="auto">
              <a:xfrm>
                <a:off x="3714463" y="3328299"/>
                <a:ext cx="206128" cy="97401"/>
              </a:xfrm>
              <a:custGeom>
                <a:avLst/>
                <a:gdLst>
                  <a:gd name="T0" fmla="*/ 2147483646 w 542"/>
                  <a:gd name="T1" fmla="*/ 2147483646 h 239"/>
                  <a:gd name="T2" fmla="*/ 2147483646 w 542"/>
                  <a:gd name="T3" fmla="*/ 2147483646 h 239"/>
                  <a:gd name="T4" fmla="*/ 2147483646 w 542"/>
                  <a:gd name="T5" fmla="*/ 0 h 239"/>
                  <a:gd name="T6" fmla="*/ 0 w 542"/>
                  <a:gd name="T7" fmla="*/ 2147483646 h 239"/>
                  <a:gd name="T8" fmla="*/ 2147483646 w 542"/>
                  <a:gd name="T9" fmla="*/ 2147483646 h 239"/>
                  <a:gd name="T10" fmla="*/ 2147483646 w 542"/>
                  <a:gd name="T11" fmla="*/ 2147483646 h 239"/>
                  <a:gd name="T12" fmla="*/ 2147483646 w 542"/>
                  <a:gd name="T13" fmla="*/ 2147483646 h 239"/>
                  <a:gd name="T14" fmla="*/ 2147483646 w 542"/>
                  <a:gd name="T15" fmla="*/ 2147483646 h 239"/>
                  <a:gd name="T16" fmla="*/ 0 60000 65536"/>
                  <a:gd name="T17" fmla="*/ 0 60000 65536"/>
                  <a:gd name="T18" fmla="*/ 0 60000 65536"/>
                  <a:gd name="T19" fmla="*/ 0 60000 65536"/>
                  <a:gd name="T20" fmla="*/ 0 60000 65536"/>
                  <a:gd name="T21" fmla="*/ 0 60000 65536"/>
                  <a:gd name="T22" fmla="*/ 0 60000 65536"/>
                  <a:gd name="T23" fmla="*/ 0 60000 65536"/>
                  <a:gd name="T24" fmla="*/ 0 w 542"/>
                  <a:gd name="T25" fmla="*/ 0 h 239"/>
                  <a:gd name="T26" fmla="*/ 542 w 542"/>
                  <a:gd name="T27" fmla="*/ 239 h 2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2" h="239">
                    <a:moveTo>
                      <a:pt x="522" y="124"/>
                    </a:moveTo>
                    <a:lnTo>
                      <a:pt x="417" y="15"/>
                    </a:lnTo>
                    <a:lnTo>
                      <a:pt x="285" y="0"/>
                    </a:lnTo>
                    <a:lnTo>
                      <a:pt x="0" y="92"/>
                    </a:lnTo>
                    <a:lnTo>
                      <a:pt x="155" y="102"/>
                    </a:lnTo>
                    <a:lnTo>
                      <a:pt x="262" y="239"/>
                    </a:lnTo>
                    <a:lnTo>
                      <a:pt x="542" y="134"/>
                    </a:lnTo>
                    <a:lnTo>
                      <a:pt x="522" y="124"/>
                    </a:lnTo>
                    <a:close/>
                  </a:path>
                </a:pathLst>
              </a:custGeom>
              <a:solidFill>
                <a:srgbClr val="FFFF99"/>
              </a:solidFill>
              <a:ln w="3175">
                <a:solidFill>
                  <a:srgbClr val="000000"/>
                </a:solidFill>
                <a:round/>
                <a:headEnd/>
                <a:tailEnd/>
              </a:ln>
            </p:spPr>
            <p:txBody>
              <a:bodyPr/>
              <a:lstStyle/>
              <a:p>
                <a:endParaRPr lang="ja-JP" altLang="en-US"/>
              </a:p>
            </p:txBody>
          </p:sp>
          <p:sp>
            <p:nvSpPr>
              <p:cNvPr id="413" name="Line 413">
                <a:extLst>
                  <a:ext uri="{FF2B5EF4-FFF2-40B4-BE49-F238E27FC236}">
                    <a16:creationId xmlns:a16="http://schemas.microsoft.com/office/drawing/2014/main" xmlns="" id="{AA566896-45C1-B8AB-215B-BFFC462AD77F}"/>
                  </a:ext>
                </a:extLst>
              </p:cNvPr>
              <p:cNvSpPr>
                <a:spLocks noChangeShapeType="1"/>
              </p:cNvSpPr>
              <p:nvPr/>
            </p:nvSpPr>
            <p:spPr bwMode="auto">
              <a:xfrm flipH="1">
                <a:off x="3776302" y="3336589"/>
                <a:ext cx="84512" cy="3108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14" name="Freeform 414">
                <a:extLst>
                  <a:ext uri="{FF2B5EF4-FFF2-40B4-BE49-F238E27FC236}">
                    <a16:creationId xmlns:a16="http://schemas.microsoft.com/office/drawing/2014/main" xmlns="" id="{4210C76D-0B75-2713-078E-4ABF2CA87E2D}"/>
                  </a:ext>
                </a:extLst>
              </p:cNvPr>
              <p:cNvSpPr>
                <a:spLocks/>
              </p:cNvSpPr>
              <p:nvPr/>
            </p:nvSpPr>
            <p:spPr bwMode="auto">
              <a:xfrm>
                <a:off x="3805160" y="3390470"/>
                <a:ext cx="103064" cy="101545"/>
              </a:xfrm>
              <a:custGeom>
                <a:avLst/>
                <a:gdLst>
                  <a:gd name="T0" fmla="*/ 2147483646 w 274"/>
                  <a:gd name="T1" fmla="*/ 0 h 248"/>
                  <a:gd name="T2" fmla="*/ 2147483646 w 274"/>
                  <a:gd name="T3" fmla="*/ 2147483646 h 248"/>
                  <a:gd name="T4" fmla="*/ 0 w 274"/>
                  <a:gd name="T5" fmla="*/ 2147483646 h 248"/>
                  <a:gd name="T6" fmla="*/ 0 w 274"/>
                  <a:gd name="T7" fmla="*/ 2147483646 h 248"/>
                  <a:gd name="T8" fmla="*/ 0 60000 65536"/>
                  <a:gd name="T9" fmla="*/ 0 60000 65536"/>
                  <a:gd name="T10" fmla="*/ 0 60000 65536"/>
                  <a:gd name="T11" fmla="*/ 0 60000 65536"/>
                  <a:gd name="T12" fmla="*/ 0 w 274"/>
                  <a:gd name="T13" fmla="*/ 0 h 248"/>
                  <a:gd name="T14" fmla="*/ 274 w 274"/>
                  <a:gd name="T15" fmla="*/ 248 h 248"/>
                </a:gdLst>
                <a:ahLst/>
                <a:cxnLst>
                  <a:cxn ang="T8">
                    <a:pos x="T0" y="T1"/>
                  </a:cxn>
                  <a:cxn ang="T9">
                    <a:pos x="T2" y="T3"/>
                  </a:cxn>
                  <a:cxn ang="T10">
                    <a:pos x="T4" y="T5"/>
                  </a:cxn>
                  <a:cxn ang="T11">
                    <a:pos x="T6" y="T7"/>
                  </a:cxn>
                </a:cxnLst>
                <a:rect l="T12" t="T13" r="T14" b="T15"/>
                <a:pathLst>
                  <a:path w="274" h="248">
                    <a:moveTo>
                      <a:pt x="274" y="0"/>
                    </a:moveTo>
                    <a:lnTo>
                      <a:pt x="274" y="151"/>
                    </a:lnTo>
                    <a:lnTo>
                      <a:pt x="0" y="248"/>
                    </a:lnTo>
                    <a:lnTo>
                      <a:pt x="0" y="43"/>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15" name="Freeform 415">
                <a:extLst>
                  <a:ext uri="{FF2B5EF4-FFF2-40B4-BE49-F238E27FC236}">
                    <a16:creationId xmlns:a16="http://schemas.microsoft.com/office/drawing/2014/main" xmlns="" id="{3EDF6D4D-D6F3-123B-FE1C-418551946702}"/>
                  </a:ext>
                </a:extLst>
              </p:cNvPr>
              <p:cNvSpPr>
                <a:spLocks/>
              </p:cNvSpPr>
              <p:nvPr/>
            </p:nvSpPr>
            <p:spPr bwMode="auto">
              <a:xfrm>
                <a:off x="3737137" y="3365602"/>
                <a:ext cx="65961" cy="130559"/>
              </a:xfrm>
              <a:custGeom>
                <a:avLst/>
                <a:gdLst>
                  <a:gd name="T0" fmla="*/ 2147483646 w 179"/>
                  <a:gd name="T1" fmla="*/ 2147483646 h 317"/>
                  <a:gd name="T2" fmla="*/ 0 w 179"/>
                  <a:gd name="T3" fmla="*/ 2147483646 h 317"/>
                  <a:gd name="T4" fmla="*/ 0 w 179"/>
                  <a:gd name="T5" fmla="*/ 0 h 317"/>
                  <a:gd name="T6" fmla="*/ 0 60000 65536"/>
                  <a:gd name="T7" fmla="*/ 0 60000 65536"/>
                  <a:gd name="T8" fmla="*/ 0 60000 65536"/>
                  <a:gd name="T9" fmla="*/ 0 w 179"/>
                  <a:gd name="T10" fmla="*/ 0 h 317"/>
                  <a:gd name="T11" fmla="*/ 179 w 179"/>
                  <a:gd name="T12" fmla="*/ 317 h 317"/>
                </a:gdLst>
                <a:ahLst/>
                <a:cxnLst>
                  <a:cxn ang="T6">
                    <a:pos x="T0" y="T1"/>
                  </a:cxn>
                  <a:cxn ang="T7">
                    <a:pos x="T2" y="T3"/>
                  </a:cxn>
                  <a:cxn ang="T8">
                    <a:pos x="T4" y="T5"/>
                  </a:cxn>
                </a:cxnLst>
                <a:rect l="T9" t="T10" r="T11" b="T12"/>
                <a:pathLst>
                  <a:path w="179" h="317">
                    <a:moveTo>
                      <a:pt x="179" y="317"/>
                    </a:moveTo>
                    <a:lnTo>
                      <a:pt x="0" y="205"/>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pic>
          <p:nvPicPr>
            <p:cNvPr id="64" name="図 63">
              <a:extLst>
                <a:ext uri="{FF2B5EF4-FFF2-40B4-BE49-F238E27FC236}">
                  <a16:creationId xmlns:a16="http://schemas.microsoft.com/office/drawing/2014/main" xmlns="" id="{CC78FA12-89D8-5637-882B-1CDC65DFD3BD}"/>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7289145" y="2827829"/>
              <a:ext cx="1244522" cy="841296"/>
            </a:xfrm>
            <a:prstGeom prst="rect">
              <a:avLst/>
            </a:prstGeom>
          </p:spPr>
        </p:pic>
        <p:sp>
          <p:nvSpPr>
            <p:cNvPr id="65" name="AutoShape 40">
              <a:extLst>
                <a:ext uri="{FF2B5EF4-FFF2-40B4-BE49-F238E27FC236}">
                  <a16:creationId xmlns:a16="http://schemas.microsoft.com/office/drawing/2014/main" xmlns="" id="{06142E6C-62CE-732E-A1C3-EBF73253BD2C}"/>
                </a:ext>
              </a:extLst>
            </p:cNvPr>
            <p:cNvSpPr>
              <a:spLocks noChangeArrowheads="1"/>
            </p:cNvSpPr>
            <p:nvPr/>
          </p:nvSpPr>
          <p:spPr bwMode="auto">
            <a:xfrm>
              <a:off x="7246882" y="2524220"/>
              <a:ext cx="1329048" cy="307777"/>
            </a:xfrm>
            <a:prstGeom prst="flowChartProcess">
              <a:avLst/>
            </a:prstGeom>
            <a:solidFill>
              <a:srgbClr val="FFFF99"/>
            </a:solidFill>
            <a:ln w="12700">
              <a:solidFill>
                <a:srgbClr val="FF6600"/>
              </a:solidFill>
              <a:miter lim="800000"/>
              <a:headEnd/>
              <a:tailEnd/>
            </a:ln>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400" dirty="0"/>
                <a:t>Centralized STP</a:t>
              </a:r>
              <a:endParaRPr lang="ja-JP" altLang="en-US" sz="1400" dirty="0"/>
            </a:p>
          </p:txBody>
        </p:sp>
        <p:cxnSp>
          <p:nvCxnSpPr>
            <p:cNvPr id="66" name="コネクタ: カギ線 65">
              <a:extLst>
                <a:ext uri="{FF2B5EF4-FFF2-40B4-BE49-F238E27FC236}">
                  <a16:creationId xmlns:a16="http://schemas.microsoft.com/office/drawing/2014/main" xmlns="" id="{ADF14750-9117-A21C-E13A-059473FACC44}"/>
                </a:ext>
              </a:extLst>
            </p:cNvPr>
            <p:cNvCxnSpPr>
              <a:stCxn id="378" idx="2"/>
              <a:endCxn id="64" idx="2"/>
            </p:cNvCxnSpPr>
            <p:nvPr/>
          </p:nvCxnSpPr>
          <p:spPr>
            <a:xfrm rot="16200000" flipH="1">
              <a:off x="7248368" y="3006087"/>
              <a:ext cx="106648" cy="1219427"/>
            </a:xfrm>
            <a:prstGeom prst="bentConnector3">
              <a:avLst>
                <a:gd name="adj1" fmla="val 314350"/>
              </a:avLst>
            </a:prstGeom>
          </p:spPr>
          <p:style>
            <a:lnRef idx="1">
              <a:schemeClr val="accent1"/>
            </a:lnRef>
            <a:fillRef idx="0">
              <a:schemeClr val="accent1"/>
            </a:fillRef>
            <a:effectRef idx="0">
              <a:schemeClr val="accent1"/>
            </a:effectRef>
            <a:fontRef idx="minor">
              <a:schemeClr val="tx1"/>
            </a:fontRef>
          </p:style>
        </p:cxnSp>
        <p:cxnSp>
          <p:nvCxnSpPr>
            <p:cNvPr id="67" name="コネクタ: カギ線 66">
              <a:extLst>
                <a:ext uri="{FF2B5EF4-FFF2-40B4-BE49-F238E27FC236}">
                  <a16:creationId xmlns:a16="http://schemas.microsoft.com/office/drawing/2014/main" xmlns="" id="{1AEA8685-1622-4DFA-8CC5-62532618CDFD}"/>
                </a:ext>
              </a:extLst>
            </p:cNvPr>
            <p:cNvCxnSpPr>
              <a:cxnSpLocks/>
              <a:stCxn id="379" idx="2"/>
              <a:endCxn id="64" idx="2"/>
            </p:cNvCxnSpPr>
            <p:nvPr/>
          </p:nvCxnSpPr>
          <p:spPr>
            <a:xfrm rot="16200000" flipH="1">
              <a:off x="6992221" y="2749939"/>
              <a:ext cx="119083" cy="1719287"/>
            </a:xfrm>
            <a:prstGeom prst="bentConnector3">
              <a:avLst>
                <a:gd name="adj1" fmla="val 291967"/>
              </a:avLst>
            </a:prstGeom>
          </p:spPr>
          <p:style>
            <a:lnRef idx="1">
              <a:schemeClr val="accent1"/>
            </a:lnRef>
            <a:fillRef idx="0">
              <a:schemeClr val="accent1"/>
            </a:fillRef>
            <a:effectRef idx="0">
              <a:schemeClr val="accent1"/>
            </a:effectRef>
            <a:fontRef idx="minor">
              <a:schemeClr val="tx1"/>
            </a:fontRef>
          </p:style>
        </p:cxnSp>
        <p:cxnSp>
          <p:nvCxnSpPr>
            <p:cNvPr id="68" name="コネクタ: カギ線 67">
              <a:extLst>
                <a:ext uri="{FF2B5EF4-FFF2-40B4-BE49-F238E27FC236}">
                  <a16:creationId xmlns:a16="http://schemas.microsoft.com/office/drawing/2014/main" xmlns="" id="{3E308816-E639-DE06-6D63-0DA321E4103A}"/>
                </a:ext>
              </a:extLst>
            </p:cNvPr>
            <p:cNvCxnSpPr>
              <a:cxnSpLocks/>
              <a:stCxn id="361" idx="0"/>
              <a:endCxn id="64" idx="2"/>
            </p:cNvCxnSpPr>
            <p:nvPr/>
          </p:nvCxnSpPr>
          <p:spPr>
            <a:xfrm rot="16200000" flipH="1">
              <a:off x="6707470" y="2465189"/>
              <a:ext cx="228918" cy="2178953"/>
            </a:xfrm>
            <a:prstGeom prst="bentConnector3">
              <a:avLst>
                <a:gd name="adj1" fmla="val 199861"/>
              </a:avLst>
            </a:prstGeom>
          </p:spPr>
          <p:style>
            <a:lnRef idx="1">
              <a:schemeClr val="accent1"/>
            </a:lnRef>
            <a:fillRef idx="0">
              <a:schemeClr val="accent1"/>
            </a:fillRef>
            <a:effectRef idx="0">
              <a:schemeClr val="accent1"/>
            </a:effectRef>
            <a:fontRef idx="minor">
              <a:schemeClr val="tx1"/>
            </a:fontRef>
          </p:style>
        </p:cxnSp>
        <p:cxnSp>
          <p:nvCxnSpPr>
            <p:cNvPr id="70" name="コネクタ: カギ線 69">
              <a:extLst>
                <a:ext uri="{FF2B5EF4-FFF2-40B4-BE49-F238E27FC236}">
                  <a16:creationId xmlns:a16="http://schemas.microsoft.com/office/drawing/2014/main" xmlns="" id="{D535DE97-E1B4-8583-A012-D4F65F276CA6}"/>
                </a:ext>
              </a:extLst>
            </p:cNvPr>
            <p:cNvCxnSpPr>
              <a:cxnSpLocks/>
              <a:stCxn id="281" idx="2"/>
              <a:endCxn id="64" idx="2"/>
            </p:cNvCxnSpPr>
            <p:nvPr/>
          </p:nvCxnSpPr>
          <p:spPr>
            <a:xfrm rot="16200000" flipH="1">
              <a:off x="6986641" y="2744359"/>
              <a:ext cx="471385" cy="1378146"/>
            </a:xfrm>
            <a:prstGeom prst="bentConnector3">
              <a:avLst>
                <a:gd name="adj1" fmla="val 148495"/>
              </a:avLst>
            </a:prstGeom>
          </p:spPr>
          <p:style>
            <a:lnRef idx="1">
              <a:schemeClr val="accent1"/>
            </a:lnRef>
            <a:fillRef idx="0">
              <a:schemeClr val="accent1"/>
            </a:fillRef>
            <a:effectRef idx="0">
              <a:schemeClr val="accent1"/>
            </a:effectRef>
            <a:fontRef idx="minor">
              <a:schemeClr val="tx1"/>
            </a:fontRef>
          </p:style>
        </p:cxnSp>
        <p:cxnSp>
          <p:nvCxnSpPr>
            <p:cNvPr id="71" name="コネクタ: カギ線 70">
              <a:extLst>
                <a:ext uri="{FF2B5EF4-FFF2-40B4-BE49-F238E27FC236}">
                  <a16:creationId xmlns:a16="http://schemas.microsoft.com/office/drawing/2014/main" xmlns="" id="{D65DCC92-45C2-10FD-64FB-6C5FD19A453D}"/>
                </a:ext>
              </a:extLst>
            </p:cNvPr>
            <p:cNvCxnSpPr>
              <a:cxnSpLocks/>
              <a:stCxn id="389" idx="1"/>
              <a:endCxn id="65" idx="1"/>
            </p:cNvCxnSpPr>
            <p:nvPr/>
          </p:nvCxnSpPr>
          <p:spPr>
            <a:xfrm rot="5400000" flipH="1" flipV="1">
              <a:off x="5812886" y="1983416"/>
              <a:ext cx="739302" cy="212868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2" name="コネクタ: カギ線 71">
              <a:extLst>
                <a:ext uri="{FF2B5EF4-FFF2-40B4-BE49-F238E27FC236}">
                  <a16:creationId xmlns:a16="http://schemas.microsoft.com/office/drawing/2014/main" xmlns="" id="{FC65468D-B32E-E1C7-6014-69FFE8AEC792}"/>
                </a:ext>
              </a:extLst>
            </p:cNvPr>
            <p:cNvCxnSpPr>
              <a:cxnSpLocks/>
              <a:stCxn id="251" idx="1"/>
              <a:endCxn id="65" idx="1"/>
            </p:cNvCxnSpPr>
            <p:nvPr/>
          </p:nvCxnSpPr>
          <p:spPr>
            <a:xfrm rot="5400000" flipH="1" flipV="1">
              <a:off x="5765256" y="1633220"/>
              <a:ext cx="436736" cy="252651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3" name="コネクタ: カギ線 72">
              <a:extLst>
                <a:ext uri="{FF2B5EF4-FFF2-40B4-BE49-F238E27FC236}">
                  <a16:creationId xmlns:a16="http://schemas.microsoft.com/office/drawing/2014/main" xmlns="" id="{87C732D4-89F4-2D48-C456-D7BEF3329AA1}"/>
                </a:ext>
              </a:extLst>
            </p:cNvPr>
            <p:cNvCxnSpPr>
              <a:cxnSpLocks/>
              <a:stCxn id="213" idx="1"/>
              <a:endCxn id="65" idx="1"/>
            </p:cNvCxnSpPr>
            <p:nvPr/>
          </p:nvCxnSpPr>
          <p:spPr>
            <a:xfrm rot="5400000" flipH="1" flipV="1">
              <a:off x="5753233" y="1492709"/>
              <a:ext cx="308249" cy="267905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4" name="コネクタ: カギ線 73">
              <a:extLst>
                <a:ext uri="{FF2B5EF4-FFF2-40B4-BE49-F238E27FC236}">
                  <a16:creationId xmlns:a16="http://schemas.microsoft.com/office/drawing/2014/main" xmlns="" id="{E41A0384-31CD-3CA7-CB48-93E874332EBF}"/>
                </a:ext>
              </a:extLst>
            </p:cNvPr>
            <p:cNvCxnSpPr>
              <a:cxnSpLocks/>
              <a:stCxn id="103" idx="1"/>
              <a:endCxn id="65" idx="1"/>
            </p:cNvCxnSpPr>
            <p:nvPr/>
          </p:nvCxnSpPr>
          <p:spPr>
            <a:xfrm rot="5400000" flipH="1" flipV="1">
              <a:off x="6145951" y="1868847"/>
              <a:ext cx="291669" cy="191019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5" name="コネクタ: カギ線 74">
              <a:extLst>
                <a:ext uri="{FF2B5EF4-FFF2-40B4-BE49-F238E27FC236}">
                  <a16:creationId xmlns:a16="http://schemas.microsoft.com/office/drawing/2014/main" xmlns="" id="{D85AD37B-22F6-18FE-8C56-7DA66E7AEC3A}"/>
                </a:ext>
              </a:extLst>
            </p:cNvPr>
            <p:cNvCxnSpPr>
              <a:cxnSpLocks/>
              <a:stCxn id="154" idx="1"/>
              <a:endCxn id="65" idx="1"/>
            </p:cNvCxnSpPr>
            <p:nvPr/>
          </p:nvCxnSpPr>
          <p:spPr>
            <a:xfrm rot="5400000" flipH="1" flipV="1">
              <a:off x="6315241" y="1938664"/>
              <a:ext cx="192196" cy="167108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6" name="コネクタ: カギ線 75">
              <a:extLst>
                <a:ext uri="{FF2B5EF4-FFF2-40B4-BE49-F238E27FC236}">
                  <a16:creationId xmlns:a16="http://schemas.microsoft.com/office/drawing/2014/main" xmlns="" id="{986A1572-7637-1C30-F377-83364864BFC7}"/>
                </a:ext>
              </a:extLst>
            </p:cNvPr>
            <p:cNvCxnSpPr>
              <a:cxnSpLocks/>
              <a:stCxn id="112" idx="0"/>
              <a:endCxn id="65" idx="1"/>
            </p:cNvCxnSpPr>
            <p:nvPr/>
          </p:nvCxnSpPr>
          <p:spPr>
            <a:xfrm rot="5400000" flipH="1" flipV="1">
              <a:off x="6345939" y="2052257"/>
              <a:ext cx="275091" cy="152679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7" name="コネクタ: カギ線 76">
              <a:extLst>
                <a:ext uri="{FF2B5EF4-FFF2-40B4-BE49-F238E27FC236}">
                  <a16:creationId xmlns:a16="http://schemas.microsoft.com/office/drawing/2014/main" xmlns="" id="{B475487B-6F62-FA0B-BC22-6A00DF1CACC5}"/>
                </a:ext>
              </a:extLst>
            </p:cNvPr>
            <p:cNvCxnSpPr>
              <a:cxnSpLocks/>
              <a:stCxn id="338" idx="1"/>
              <a:endCxn id="65" idx="1"/>
            </p:cNvCxnSpPr>
            <p:nvPr/>
          </p:nvCxnSpPr>
          <p:spPr>
            <a:xfrm rot="5400000" flipH="1" flipV="1">
              <a:off x="6425103" y="2203955"/>
              <a:ext cx="347624" cy="129593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8" name="コネクタ: カギ線 77">
              <a:extLst>
                <a:ext uri="{FF2B5EF4-FFF2-40B4-BE49-F238E27FC236}">
                  <a16:creationId xmlns:a16="http://schemas.microsoft.com/office/drawing/2014/main" xmlns="" id="{DB39B98F-8F3F-253F-61F6-ABDC8161CC5E}"/>
                </a:ext>
              </a:extLst>
            </p:cNvPr>
            <p:cNvCxnSpPr>
              <a:cxnSpLocks/>
              <a:stCxn id="199" idx="1"/>
              <a:endCxn id="65" idx="1"/>
            </p:cNvCxnSpPr>
            <p:nvPr/>
          </p:nvCxnSpPr>
          <p:spPr>
            <a:xfrm rot="5400000" flipH="1" flipV="1">
              <a:off x="5565883" y="1220393"/>
              <a:ext cx="223282" cy="313871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9" name="コネクタ: カギ線 78">
              <a:extLst>
                <a:ext uri="{FF2B5EF4-FFF2-40B4-BE49-F238E27FC236}">
                  <a16:creationId xmlns:a16="http://schemas.microsoft.com/office/drawing/2014/main" xmlns="" id="{AF450CBF-DAF6-442E-C930-620414AACCF5}"/>
                </a:ext>
              </a:extLst>
            </p:cNvPr>
            <p:cNvCxnSpPr>
              <a:cxnSpLocks/>
              <a:stCxn id="281" idx="0"/>
              <a:endCxn id="65" idx="1"/>
            </p:cNvCxnSpPr>
            <p:nvPr/>
          </p:nvCxnSpPr>
          <p:spPr>
            <a:xfrm rot="5400000" flipH="1" flipV="1">
              <a:off x="6805371" y="2405999"/>
              <a:ext cx="169401" cy="71362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80" name="コネクタ: カギ線 79">
              <a:extLst>
                <a:ext uri="{FF2B5EF4-FFF2-40B4-BE49-F238E27FC236}">
                  <a16:creationId xmlns:a16="http://schemas.microsoft.com/office/drawing/2014/main" xmlns="" id="{C851038F-725B-A185-24CB-8F4DB74D80CF}"/>
                </a:ext>
              </a:extLst>
            </p:cNvPr>
            <p:cNvCxnSpPr>
              <a:cxnSpLocks/>
              <a:stCxn id="375" idx="0"/>
              <a:endCxn id="65" idx="1"/>
            </p:cNvCxnSpPr>
            <p:nvPr/>
          </p:nvCxnSpPr>
          <p:spPr>
            <a:xfrm rot="5400000" flipH="1" flipV="1">
              <a:off x="6930566" y="2541555"/>
              <a:ext cx="179762" cy="4528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81" name="コネクタ: カギ線 80">
              <a:extLst>
                <a:ext uri="{FF2B5EF4-FFF2-40B4-BE49-F238E27FC236}">
                  <a16:creationId xmlns:a16="http://schemas.microsoft.com/office/drawing/2014/main" xmlns="" id="{82A74A2E-6A32-EB93-4128-096664DACC60}"/>
                </a:ext>
              </a:extLst>
            </p:cNvPr>
            <p:cNvCxnSpPr>
              <a:cxnSpLocks/>
              <a:stCxn id="183" idx="0"/>
              <a:endCxn id="65" idx="1"/>
            </p:cNvCxnSpPr>
            <p:nvPr/>
          </p:nvCxnSpPr>
          <p:spPr>
            <a:xfrm rot="5400000" flipH="1" flipV="1">
              <a:off x="5210064" y="765100"/>
              <a:ext cx="123809" cy="394982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82" name="コネクタ: カギ線 81">
              <a:extLst>
                <a:ext uri="{FF2B5EF4-FFF2-40B4-BE49-F238E27FC236}">
                  <a16:creationId xmlns:a16="http://schemas.microsoft.com/office/drawing/2014/main" xmlns="" id="{393851E5-C72E-02C2-10DD-89AD13B59699}"/>
                </a:ext>
              </a:extLst>
            </p:cNvPr>
            <p:cNvCxnSpPr>
              <a:cxnSpLocks/>
              <a:stCxn id="257" idx="1"/>
              <a:endCxn id="65" idx="1"/>
            </p:cNvCxnSpPr>
            <p:nvPr/>
          </p:nvCxnSpPr>
          <p:spPr>
            <a:xfrm rot="5400000" flipH="1" flipV="1">
              <a:off x="5115659" y="1093459"/>
              <a:ext cx="546572" cy="371587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83" name="コネクタ: カギ線 82">
              <a:extLst>
                <a:ext uri="{FF2B5EF4-FFF2-40B4-BE49-F238E27FC236}">
                  <a16:creationId xmlns:a16="http://schemas.microsoft.com/office/drawing/2014/main" xmlns="" id="{2FAFBB47-2F1F-A37F-B25B-42B11A9C9C78}"/>
                </a:ext>
              </a:extLst>
            </p:cNvPr>
            <p:cNvCxnSpPr>
              <a:cxnSpLocks/>
              <a:stCxn id="413" idx="0"/>
              <a:endCxn id="64" idx="2"/>
            </p:cNvCxnSpPr>
            <p:nvPr/>
          </p:nvCxnSpPr>
          <p:spPr>
            <a:xfrm rot="16200000" flipH="1">
              <a:off x="5719842" y="1477561"/>
              <a:ext cx="332536" cy="4050592"/>
            </a:xfrm>
            <a:prstGeom prst="bentConnector3">
              <a:avLst>
                <a:gd name="adj1" fmla="val 168744"/>
              </a:avLst>
            </a:prstGeom>
          </p:spPr>
          <p:style>
            <a:lnRef idx="1">
              <a:schemeClr val="accent1"/>
            </a:lnRef>
            <a:fillRef idx="0">
              <a:schemeClr val="accent1"/>
            </a:fillRef>
            <a:effectRef idx="0">
              <a:schemeClr val="accent1"/>
            </a:effectRef>
            <a:fontRef idx="minor">
              <a:schemeClr val="tx1"/>
            </a:fontRef>
          </p:style>
        </p:cxnSp>
        <p:cxnSp>
          <p:nvCxnSpPr>
            <p:cNvPr id="84" name="コネクタ: カギ線 83">
              <a:extLst>
                <a:ext uri="{FF2B5EF4-FFF2-40B4-BE49-F238E27FC236}">
                  <a16:creationId xmlns:a16="http://schemas.microsoft.com/office/drawing/2014/main" xmlns="" id="{E800878B-1635-D142-6992-3B698751CAE6}"/>
                </a:ext>
              </a:extLst>
            </p:cNvPr>
            <p:cNvCxnSpPr>
              <a:cxnSpLocks/>
              <a:stCxn id="385" idx="0"/>
              <a:endCxn id="64" idx="2"/>
            </p:cNvCxnSpPr>
            <p:nvPr/>
          </p:nvCxnSpPr>
          <p:spPr>
            <a:xfrm rot="16200000" flipH="1">
              <a:off x="6282570" y="2040289"/>
              <a:ext cx="332536" cy="2925135"/>
            </a:xfrm>
            <a:prstGeom prst="bentConnector3">
              <a:avLst>
                <a:gd name="adj1" fmla="val 168744"/>
              </a:avLst>
            </a:prstGeom>
          </p:spPr>
          <p:style>
            <a:lnRef idx="1">
              <a:schemeClr val="accent1"/>
            </a:lnRef>
            <a:fillRef idx="0">
              <a:schemeClr val="accent1"/>
            </a:fillRef>
            <a:effectRef idx="0">
              <a:schemeClr val="accent1"/>
            </a:effectRef>
            <a:fontRef idx="minor">
              <a:schemeClr val="tx1"/>
            </a:fontRef>
          </p:style>
        </p:cxnSp>
        <p:sp>
          <p:nvSpPr>
            <p:cNvPr id="85" name="楕円 84">
              <a:extLst>
                <a:ext uri="{FF2B5EF4-FFF2-40B4-BE49-F238E27FC236}">
                  <a16:creationId xmlns:a16="http://schemas.microsoft.com/office/drawing/2014/main" xmlns="" id="{5980B4A2-22A5-5784-4667-A3EDC9802DE8}"/>
                </a:ext>
              </a:extLst>
            </p:cNvPr>
            <p:cNvSpPr/>
            <p:nvPr/>
          </p:nvSpPr>
          <p:spPr>
            <a:xfrm>
              <a:off x="2093925" y="2992604"/>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86" name="楕円 85">
              <a:extLst>
                <a:ext uri="{FF2B5EF4-FFF2-40B4-BE49-F238E27FC236}">
                  <a16:creationId xmlns:a16="http://schemas.microsoft.com/office/drawing/2014/main" xmlns="" id="{92657039-7A82-1840-3D28-2768E5F50063}"/>
                </a:ext>
              </a:extLst>
            </p:cNvPr>
            <p:cNvSpPr/>
            <p:nvPr/>
          </p:nvSpPr>
          <p:spPr>
            <a:xfrm>
              <a:off x="3057060" y="3288923"/>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87" name="楕円 86">
              <a:extLst>
                <a:ext uri="{FF2B5EF4-FFF2-40B4-BE49-F238E27FC236}">
                  <a16:creationId xmlns:a16="http://schemas.microsoft.com/office/drawing/2014/main" xmlns="" id="{81741196-E2BD-D2F4-3754-950D3433605B}"/>
                </a:ext>
              </a:extLst>
            </p:cNvPr>
            <p:cNvSpPr/>
            <p:nvPr/>
          </p:nvSpPr>
          <p:spPr>
            <a:xfrm>
              <a:off x="4014752" y="3350402"/>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88" name="楕円 87">
              <a:extLst>
                <a:ext uri="{FF2B5EF4-FFF2-40B4-BE49-F238E27FC236}">
                  <a16:creationId xmlns:a16="http://schemas.microsoft.com/office/drawing/2014/main" xmlns="" id="{0DB6BEFE-A364-136F-B992-9BAD55B60FFC}"/>
                </a:ext>
              </a:extLst>
            </p:cNvPr>
            <p:cNvSpPr/>
            <p:nvPr/>
          </p:nvSpPr>
          <p:spPr>
            <a:xfrm>
              <a:off x="4286272" y="3418979"/>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89" name="楕円 88">
              <a:extLst>
                <a:ext uri="{FF2B5EF4-FFF2-40B4-BE49-F238E27FC236}">
                  <a16:creationId xmlns:a16="http://schemas.microsoft.com/office/drawing/2014/main" xmlns="" id="{DC183AB0-8EAA-4130-3AA5-39566A696B6E}"/>
                </a:ext>
              </a:extLst>
            </p:cNvPr>
            <p:cNvSpPr/>
            <p:nvPr/>
          </p:nvSpPr>
          <p:spPr>
            <a:xfrm>
              <a:off x="4380880" y="3173406"/>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0" name="楕円 89">
              <a:extLst>
                <a:ext uri="{FF2B5EF4-FFF2-40B4-BE49-F238E27FC236}">
                  <a16:creationId xmlns:a16="http://schemas.microsoft.com/office/drawing/2014/main" xmlns="" id="{D28F74B2-06A9-D41F-D310-A3695D4788EB}"/>
                </a:ext>
              </a:extLst>
            </p:cNvPr>
            <p:cNvSpPr/>
            <p:nvPr/>
          </p:nvSpPr>
          <p:spPr>
            <a:xfrm>
              <a:off x="6953991" y="3414332"/>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1" name="楕円 90">
              <a:extLst>
                <a:ext uri="{FF2B5EF4-FFF2-40B4-BE49-F238E27FC236}">
                  <a16:creationId xmlns:a16="http://schemas.microsoft.com/office/drawing/2014/main" xmlns="" id="{FC33BE94-F0BC-6351-3C16-C01CA9E22D83}"/>
                </a:ext>
              </a:extLst>
            </p:cNvPr>
            <p:cNvSpPr/>
            <p:nvPr/>
          </p:nvSpPr>
          <p:spPr>
            <a:xfrm>
              <a:off x="7061810" y="3194631"/>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2" name="楕円 91">
              <a:extLst>
                <a:ext uri="{FF2B5EF4-FFF2-40B4-BE49-F238E27FC236}">
                  <a16:creationId xmlns:a16="http://schemas.microsoft.com/office/drawing/2014/main" xmlns="" id="{94BBDBCE-48B5-A7DC-420F-E1354BEE4278}"/>
                </a:ext>
              </a:extLst>
            </p:cNvPr>
            <p:cNvSpPr/>
            <p:nvPr/>
          </p:nvSpPr>
          <p:spPr>
            <a:xfrm>
              <a:off x="2583368" y="3000605"/>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3" name="楕円 92">
              <a:extLst>
                <a:ext uri="{FF2B5EF4-FFF2-40B4-BE49-F238E27FC236}">
                  <a16:creationId xmlns:a16="http://schemas.microsoft.com/office/drawing/2014/main" xmlns="" id="{2CC6C4EF-EF9B-6610-5267-FD5097FFFD1B}"/>
                </a:ext>
              </a:extLst>
            </p:cNvPr>
            <p:cNvSpPr/>
            <p:nvPr/>
          </p:nvSpPr>
          <p:spPr>
            <a:xfrm>
              <a:off x="2298931" y="3308111"/>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4" name="楕円 93">
              <a:extLst>
                <a:ext uri="{FF2B5EF4-FFF2-40B4-BE49-F238E27FC236}">
                  <a16:creationId xmlns:a16="http://schemas.microsoft.com/office/drawing/2014/main" xmlns="" id="{08A82234-D4A6-4DBA-D739-68C081AFC4C0}"/>
                </a:ext>
              </a:extLst>
            </p:cNvPr>
            <p:cNvSpPr/>
            <p:nvPr/>
          </p:nvSpPr>
          <p:spPr>
            <a:xfrm>
              <a:off x="3206965" y="2928558"/>
              <a:ext cx="144000" cy="144000"/>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95" name="テキスト ボックス 94">
              <a:extLst>
                <a:ext uri="{FF2B5EF4-FFF2-40B4-BE49-F238E27FC236}">
                  <a16:creationId xmlns:a16="http://schemas.microsoft.com/office/drawing/2014/main" xmlns="" id="{54249D43-621F-AA3B-CE2C-66EEA98F2D95}"/>
                </a:ext>
              </a:extLst>
            </p:cNvPr>
            <p:cNvSpPr txBox="1"/>
            <p:nvPr/>
          </p:nvSpPr>
          <p:spPr>
            <a:xfrm>
              <a:off x="6451769" y="3885669"/>
              <a:ext cx="3034212" cy="276999"/>
            </a:xfrm>
            <a:prstGeom prst="rect">
              <a:avLst/>
            </a:prstGeom>
            <a:noFill/>
          </p:spPr>
          <p:txBody>
            <a:bodyPr wrap="square" rtlCol="0">
              <a:noAutofit/>
            </a:bodyPr>
            <a:lstStyle/>
            <a:p>
              <a:r>
                <a:rPr kumimoji="1" lang="en-US" altLang="ja-JP" b="1" dirty="0">
                  <a:solidFill>
                    <a:schemeClr val="accent1"/>
                  </a:solidFill>
                </a:rPr>
                <a:t>Piping installation &amp; maintenance</a:t>
              </a:r>
              <a:endParaRPr kumimoji="1" lang="ja-JP" altLang="en-US" b="1" dirty="0">
                <a:solidFill>
                  <a:schemeClr val="accent1"/>
                </a:solidFill>
              </a:endParaRPr>
            </a:p>
          </p:txBody>
        </p:sp>
      </p:grpSp>
      <p:sp>
        <p:nvSpPr>
          <p:cNvPr id="416" name="楕円 415">
            <a:extLst>
              <a:ext uri="{FF2B5EF4-FFF2-40B4-BE49-F238E27FC236}">
                <a16:creationId xmlns:a16="http://schemas.microsoft.com/office/drawing/2014/main" xmlns="" id="{4EDE3ADD-8B0C-61D8-DF4F-920E05BE9DAE}"/>
              </a:ext>
            </a:extLst>
          </p:cNvPr>
          <p:cNvSpPr/>
          <p:nvPr/>
        </p:nvSpPr>
        <p:spPr>
          <a:xfrm>
            <a:off x="8371923" y="3180449"/>
            <a:ext cx="177053" cy="190634"/>
          </a:xfrm>
          <a:prstGeom prst="ellipse">
            <a:avLst/>
          </a:prstGeom>
          <a:solidFill>
            <a:srgbClr val="FF000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17" name="楕円 416">
            <a:extLst>
              <a:ext uri="{FF2B5EF4-FFF2-40B4-BE49-F238E27FC236}">
                <a16:creationId xmlns:a16="http://schemas.microsoft.com/office/drawing/2014/main" xmlns="" id="{35BA8D7C-FBBD-D658-E6F9-C6C16424D00A}"/>
              </a:ext>
            </a:extLst>
          </p:cNvPr>
          <p:cNvSpPr/>
          <p:nvPr/>
        </p:nvSpPr>
        <p:spPr>
          <a:xfrm>
            <a:off x="7461158" y="3613320"/>
            <a:ext cx="177053" cy="190634"/>
          </a:xfrm>
          <a:prstGeom prst="ellipse">
            <a:avLst/>
          </a:prstGeom>
          <a:solidFill>
            <a:srgbClr val="FF000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18" name="楕円 417">
            <a:extLst>
              <a:ext uri="{FF2B5EF4-FFF2-40B4-BE49-F238E27FC236}">
                <a16:creationId xmlns:a16="http://schemas.microsoft.com/office/drawing/2014/main" xmlns="" id="{2F6948A4-3FCA-CCC5-A0AD-DFFDF421999E}"/>
              </a:ext>
            </a:extLst>
          </p:cNvPr>
          <p:cNvSpPr/>
          <p:nvPr/>
        </p:nvSpPr>
        <p:spPr>
          <a:xfrm>
            <a:off x="7750782" y="2996100"/>
            <a:ext cx="177053" cy="190634"/>
          </a:xfrm>
          <a:prstGeom prst="ellipse">
            <a:avLst/>
          </a:prstGeom>
          <a:solidFill>
            <a:srgbClr val="FF000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19" name="楕円 418">
            <a:extLst>
              <a:ext uri="{FF2B5EF4-FFF2-40B4-BE49-F238E27FC236}">
                <a16:creationId xmlns:a16="http://schemas.microsoft.com/office/drawing/2014/main" xmlns="" id="{84017C1A-56D3-5EFA-3AF9-EC20C536CB6B}"/>
              </a:ext>
            </a:extLst>
          </p:cNvPr>
          <p:cNvSpPr/>
          <p:nvPr/>
        </p:nvSpPr>
        <p:spPr>
          <a:xfrm>
            <a:off x="5744982" y="3402174"/>
            <a:ext cx="177053" cy="190634"/>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22" name="テキスト ボックス 421">
            <a:extLst>
              <a:ext uri="{FF2B5EF4-FFF2-40B4-BE49-F238E27FC236}">
                <a16:creationId xmlns:a16="http://schemas.microsoft.com/office/drawing/2014/main" xmlns="" id="{B7D7F2A7-ED2C-9FA9-08BE-E43A9283A3C2}"/>
              </a:ext>
            </a:extLst>
          </p:cNvPr>
          <p:cNvSpPr txBox="1"/>
          <p:nvPr/>
        </p:nvSpPr>
        <p:spPr>
          <a:xfrm>
            <a:off x="3694490" y="3777364"/>
            <a:ext cx="2423359" cy="366704"/>
          </a:xfrm>
          <a:prstGeom prst="rect">
            <a:avLst/>
          </a:prstGeom>
          <a:noFill/>
        </p:spPr>
        <p:txBody>
          <a:bodyPr wrap="square" rtlCol="0">
            <a:noAutofit/>
          </a:bodyPr>
          <a:lstStyle/>
          <a:p>
            <a:r>
              <a:rPr kumimoji="1" lang="en-US" altLang="ja-JP" b="1" dirty="0">
                <a:solidFill>
                  <a:srgbClr val="FF0000"/>
                </a:solidFill>
              </a:rPr>
              <a:t>Install Residencial area</a:t>
            </a:r>
            <a:endParaRPr kumimoji="1" lang="ja-JP" altLang="en-US" b="1" dirty="0">
              <a:solidFill>
                <a:srgbClr val="FF0000"/>
              </a:solidFill>
            </a:endParaRPr>
          </a:p>
        </p:txBody>
      </p:sp>
      <p:sp>
        <p:nvSpPr>
          <p:cNvPr id="423" name="テキスト ボックス 422">
            <a:extLst>
              <a:ext uri="{FF2B5EF4-FFF2-40B4-BE49-F238E27FC236}">
                <a16:creationId xmlns:a16="http://schemas.microsoft.com/office/drawing/2014/main" xmlns="" id="{A272D441-BD9A-250A-1A1D-F58DF2146653}"/>
              </a:ext>
            </a:extLst>
          </p:cNvPr>
          <p:cNvSpPr txBox="1"/>
          <p:nvPr/>
        </p:nvSpPr>
        <p:spPr>
          <a:xfrm>
            <a:off x="6537296" y="3873029"/>
            <a:ext cx="2645600" cy="366704"/>
          </a:xfrm>
          <a:prstGeom prst="rect">
            <a:avLst/>
          </a:prstGeom>
          <a:noFill/>
        </p:spPr>
        <p:txBody>
          <a:bodyPr wrap="square" rtlCol="0">
            <a:noAutofit/>
          </a:bodyPr>
          <a:lstStyle/>
          <a:p>
            <a:r>
              <a:rPr kumimoji="1" lang="en-US" altLang="ja-JP" b="1" dirty="0">
                <a:solidFill>
                  <a:srgbClr val="FF0000"/>
                </a:solidFill>
              </a:rPr>
              <a:t>Install High-Density area</a:t>
            </a:r>
            <a:endParaRPr kumimoji="1" lang="ja-JP" altLang="en-US" b="1" dirty="0">
              <a:solidFill>
                <a:srgbClr val="FF0000"/>
              </a:solidFill>
            </a:endParaRPr>
          </a:p>
        </p:txBody>
      </p:sp>
      <p:sp>
        <p:nvSpPr>
          <p:cNvPr id="424" name="テキスト ボックス 423">
            <a:extLst>
              <a:ext uri="{FF2B5EF4-FFF2-40B4-BE49-F238E27FC236}">
                <a16:creationId xmlns:a16="http://schemas.microsoft.com/office/drawing/2014/main" xmlns="" id="{948A5EA4-BA65-DBE9-DDD2-DC5D5F589B79}"/>
              </a:ext>
            </a:extLst>
          </p:cNvPr>
          <p:cNvSpPr txBox="1"/>
          <p:nvPr/>
        </p:nvSpPr>
        <p:spPr>
          <a:xfrm>
            <a:off x="1305204" y="3114667"/>
            <a:ext cx="2621930" cy="366704"/>
          </a:xfrm>
          <a:prstGeom prst="rect">
            <a:avLst/>
          </a:prstGeom>
          <a:noFill/>
        </p:spPr>
        <p:txBody>
          <a:bodyPr wrap="square" rtlCol="0">
            <a:noAutofit/>
          </a:bodyPr>
          <a:lstStyle/>
          <a:p>
            <a:r>
              <a:rPr kumimoji="1" lang="en-US" altLang="ja-JP" b="1" dirty="0">
                <a:solidFill>
                  <a:srgbClr val="FF0000"/>
                </a:solidFill>
              </a:rPr>
              <a:t>Install Remote area</a:t>
            </a:r>
            <a:endParaRPr kumimoji="1" lang="ja-JP" altLang="en-US" b="1" dirty="0">
              <a:solidFill>
                <a:srgbClr val="FF0000"/>
              </a:solidFill>
            </a:endParaRPr>
          </a:p>
        </p:txBody>
      </p:sp>
      <p:sp>
        <p:nvSpPr>
          <p:cNvPr id="425" name="楕円 424">
            <a:extLst>
              <a:ext uri="{FF2B5EF4-FFF2-40B4-BE49-F238E27FC236}">
                <a16:creationId xmlns:a16="http://schemas.microsoft.com/office/drawing/2014/main" xmlns="" id="{5BFDDAF6-D57B-2B15-D656-F49F90F9BEDB}"/>
              </a:ext>
            </a:extLst>
          </p:cNvPr>
          <p:cNvSpPr/>
          <p:nvPr/>
        </p:nvSpPr>
        <p:spPr>
          <a:xfrm>
            <a:off x="6368693" y="3134568"/>
            <a:ext cx="177053" cy="190634"/>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26" name="楕円 425">
            <a:extLst>
              <a:ext uri="{FF2B5EF4-FFF2-40B4-BE49-F238E27FC236}">
                <a16:creationId xmlns:a16="http://schemas.microsoft.com/office/drawing/2014/main" xmlns="" id="{CE2EAC88-5428-3AA9-6FB2-463D7C8698A8}"/>
              </a:ext>
            </a:extLst>
          </p:cNvPr>
          <p:cNvSpPr/>
          <p:nvPr/>
        </p:nvSpPr>
        <p:spPr>
          <a:xfrm>
            <a:off x="6801562" y="3324608"/>
            <a:ext cx="177053" cy="190634"/>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27" name="楕円 426">
            <a:extLst>
              <a:ext uri="{FF2B5EF4-FFF2-40B4-BE49-F238E27FC236}">
                <a16:creationId xmlns:a16="http://schemas.microsoft.com/office/drawing/2014/main" xmlns="" id="{B492BD0D-AA91-F270-E605-8D6BAAB00B8F}"/>
              </a:ext>
            </a:extLst>
          </p:cNvPr>
          <p:cNvSpPr/>
          <p:nvPr/>
        </p:nvSpPr>
        <p:spPr>
          <a:xfrm>
            <a:off x="8162324" y="3642288"/>
            <a:ext cx="177053" cy="190634"/>
          </a:xfrm>
          <a:prstGeom prst="ellipse">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Ｊ</a:t>
            </a:r>
          </a:p>
        </p:txBody>
      </p:sp>
      <p:sp>
        <p:nvSpPr>
          <p:cNvPr id="428" name="AutoShape 49">
            <a:extLst>
              <a:ext uri="{FF2B5EF4-FFF2-40B4-BE49-F238E27FC236}">
                <a16:creationId xmlns:a16="http://schemas.microsoft.com/office/drawing/2014/main" xmlns="" id="{2C4C5E27-7CF0-DCFC-E04F-39E8E7A31A39}"/>
              </a:ext>
            </a:extLst>
          </p:cNvPr>
          <p:cNvSpPr>
            <a:spLocks noChangeArrowheads="1"/>
          </p:cNvSpPr>
          <p:nvPr/>
        </p:nvSpPr>
        <p:spPr bwMode="auto">
          <a:xfrm>
            <a:off x="941530" y="5383278"/>
            <a:ext cx="1802592" cy="432000"/>
          </a:xfrm>
          <a:prstGeom prst="flowChartProcess">
            <a:avLst/>
          </a:prstGeom>
          <a:noFill/>
          <a:ln w="12700">
            <a:no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600" b="1" dirty="0"/>
              <a:t>High-density Area</a:t>
            </a:r>
            <a:endParaRPr lang="ja-JP" altLang="en-US" sz="1600" b="1" dirty="0"/>
          </a:p>
        </p:txBody>
      </p:sp>
      <p:sp>
        <p:nvSpPr>
          <p:cNvPr id="429" name="テキスト ボックス 428">
            <a:extLst>
              <a:ext uri="{FF2B5EF4-FFF2-40B4-BE49-F238E27FC236}">
                <a16:creationId xmlns:a16="http://schemas.microsoft.com/office/drawing/2014/main" xmlns="" id="{A152EF00-9D2F-715F-75AF-98C5EF014456}"/>
              </a:ext>
            </a:extLst>
          </p:cNvPr>
          <p:cNvSpPr txBox="1"/>
          <p:nvPr/>
        </p:nvSpPr>
        <p:spPr>
          <a:xfrm>
            <a:off x="2872073" y="4955249"/>
            <a:ext cx="5489328" cy="366704"/>
          </a:xfrm>
          <a:prstGeom prst="rect">
            <a:avLst/>
          </a:prstGeom>
          <a:noFill/>
        </p:spPr>
        <p:txBody>
          <a:bodyPr wrap="square" rtlCol="0">
            <a:noAutofit/>
          </a:bodyPr>
          <a:lstStyle/>
          <a:p>
            <a:r>
              <a:rPr kumimoji="1" lang="en-US" altLang="ja-JP" dirty="0"/>
              <a:t>No need Piping &amp; collect wastewater to Centralized STP</a:t>
            </a:r>
            <a:endParaRPr kumimoji="1" lang="ja-JP" altLang="en-US" dirty="0"/>
          </a:p>
        </p:txBody>
      </p:sp>
      <p:sp>
        <p:nvSpPr>
          <p:cNvPr id="430" name="テキスト ボックス 429">
            <a:extLst>
              <a:ext uri="{FF2B5EF4-FFF2-40B4-BE49-F238E27FC236}">
                <a16:creationId xmlns:a16="http://schemas.microsoft.com/office/drawing/2014/main" xmlns="" id="{4CB781BC-6E8E-F335-1E2B-134805A7C2B8}"/>
              </a:ext>
            </a:extLst>
          </p:cNvPr>
          <p:cNvSpPr txBox="1"/>
          <p:nvPr/>
        </p:nvSpPr>
        <p:spPr>
          <a:xfrm>
            <a:off x="2872073" y="5424686"/>
            <a:ext cx="5489328" cy="366704"/>
          </a:xfrm>
          <a:prstGeom prst="rect">
            <a:avLst/>
          </a:prstGeom>
          <a:noFill/>
        </p:spPr>
        <p:txBody>
          <a:bodyPr wrap="square" rtlCol="0">
            <a:noAutofit/>
          </a:bodyPr>
          <a:lstStyle/>
          <a:p>
            <a:r>
              <a:rPr kumimoji="1" lang="en-US" altLang="ja-JP" b="1" dirty="0">
                <a:solidFill>
                  <a:srgbClr val="FF0000"/>
                </a:solidFill>
              </a:rPr>
              <a:t>Reduce pressure to Centralized STP</a:t>
            </a:r>
            <a:endParaRPr kumimoji="1" lang="ja-JP" altLang="en-US" b="1" dirty="0">
              <a:solidFill>
                <a:srgbClr val="FF0000"/>
              </a:solidFill>
            </a:endParaRPr>
          </a:p>
        </p:txBody>
      </p:sp>
      <p:sp>
        <p:nvSpPr>
          <p:cNvPr id="10" name="正方形/長方形 9">
            <a:extLst>
              <a:ext uri="{FF2B5EF4-FFF2-40B4-BE49-F238E27FC236}">
                <a16:creationId xmlns:a16="http://schemas.microsoft.com/office/drawing/2014/main" xmlns="" id="{314C27A9-DD3A-97D0-58B2-62713D96BB16}"/>
              </a:ext>
            </a:extLst>
          </p:cNvPr>
          <p:cNvSpPr/>
          <p:nvPr/>
        </p:nvSpPr>
        <p:spPr>
          <a:xfrm>
            <a:off x="921113" y="5345828"/>
            <a:ext cx="1800000"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11" name="二等辺三角形 10">
            <a:extLst>
              <a:ext uri="{FF2B5EF4-FFF2-40B4-BE49-F238E27FC236}">
                <a16:creationId xmlns:a16="http://schemas.microsoft.com/office/drawing/2014/main" xmlns="" id="{83562133-85B9-0D1A-E561-63C10214FF1A}"/>
              </a:ext>
            </a:extLst>
          </p:cNvPr>
          <p:cNvSpPr/>
          <p:nvPr/>
        </p:nvSpPr>
        <p:spPr>
          <a:xfrm rot="5400000">
            <a:off x="2682521" y="5026088"/>
            <a:ext cx="258829" cy="225027"/>
          </a:xfrm>
          <a:prstGeom prst="triangle">
            <a:avLst/>
          </a:prstGeom>
          <a:gradFill flip="none" rotWithShape="1">
            <a:gsLst>
              <a:gs pos="0">
                <a:schemeClr val="tx1">
                  <a:lumMod val="75000"/>
                  <a:lumOff val="25000"/>
                </a:schemeClr>
              </a:gs>
              <a:gs pos="65000">
                <a:schemeClr val="dk1">
                  <a:tint val="44500"/>
                  <a:satMod val="160000"/>
                </a:schemeClr>
              </a:gs>
              <a:gs pos="100000">
                <a:schemeClr val="bg1">
                  <a:lumMod val="95000"/>
                </a:schemeClr>
              </a:gs>
            </a:gsLst>
            <a:lin ang="540000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32" name="二等辺三角形 431">
            <a:extLst>
              <a:ext uri="{FF2B5EF4-FFF2-40B4-BE49-F238E27FC236}">
                <a16:creationId xmlns:a16="http://schemas.microsoft.com/office/drawing/2014/main" xmlns="" id="{1FA8A21E-11B4-C80E-0C72-3CEA255D3ACC}"/>
              </a:ext>
            </a:extLst>
          </p:cNvPr>
          <p:cNvSpPr/>
          <p:nvPr/>
        </p:nvSpPr>
        <p:spPr>
          <a:xfrm rot="5400000">
            <a:off x="2682521" y="5495525"/>
            <a:ext cx="258829" cy="225027"/>
          </a:xfrm>
          <a:prstGeom prst="triangle">
            <a:avLst/>
          </a:prstGeom>
          <a:gradFill flip="none" rotWithShape="1">
            <a:gsLst>
              <a:gs pos="0">
                <a:schemeClr val="tx1">
                  <a:lumMod val="75000"/>
                  <a:lumOff val="25000"/>
                </a:schemeClr>
              </a:gs>
              <a:gs pos="65000">
                <a:schemeClr val="dk1">
                  <a:tint val="44500"/>
                  <a:satMod val="160000"/>
                </a:schemeClr>
              </a:gs>
              <a:gs pos="100000">
                <a:schemeClr val="bg1">
                  <a:lumMod val="95000"/>
                </a:schemeClr>
              </a:gs>
            </a:gsLst>
            <a:lin ang="540000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33" name="二等辺三角形 432">
            <a:extLst>
              <a:ext uri="{FF2B5EF4-FFF2-40B4-BE49-F238E27FC236}">
                <a16:creationId xmlns:a16="http://schemas.microsoft.com/office/drawing/2014/main" xmlns="" id="{66A84ADB-3C52-5F95-4C37-2C6AF1B82CB2}"/>
              </a:ext>
            </a:extLst>
          </p:cNvPr>
          <p:cNvSpPr/>
          <p:nvPr/>
        </p:nvSpPr>
        <p:spPr>
          <a:xfrm rot="5400000">
            <a:off x="8136662" y="5201962"/>
            <a:ext cx="634946" cy="359732"/>
          </a:xfrm>
          <a:prstGeom prst="triangle">
            <a:avLst/>
          </a:prstGeom>
          <a:gradFill flip="none" rotWithShape="1">
            <a:gsLst>
              <a:gs pos="0">
                <a:schemeClr val="tx1">
                  <a:lumMod val="75000"/>
                  <a:lumOff val="25000"/>
                </a:schemeClr>
              </a:gs>
              <a:gs pos="65000">
                <a:schemeClr val="dk1">
                  <a:tint val="44500"/>
                  <a:satMod val="160000"/>
                </a:schemeClr>
              </a:gs>
              <a:gs pos="100000">
                <a:schemeClr val="bg1">
                  <a:lumMod val="95000"/>
                </a:schemeClr>
              </a:gs>
            </a:gsLst>
            <a:lin ang="540000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34" name="テキスト ボックス 433">
            <a:extLst>
              <a:ext uri="{FF2B5EF4-FFF2-40B4-BE49-F238E27FC236}">
                <a16:creationId xmlns:a16="http://schemas.microsoft.com/office/drawing/2014/main" xmlns="" id="{9AD585F2-D9CD-4883-65C5-0D9F66CDABDC}"/>
              </a:ext>
            </a:extLst>
          </p:cNvPr>
          <p:cNvSpPr txBox="1"/>
          <p:nvPr/>
        </p:nvSpPr>
        <p:spPr>
          <a:xfrm>
            <a:off x="8689532" y="4931966"/>
            <a:ext cx="3178211" cy="883312"/>
          </a:xfrm>
          <a:prstGeom prst="rect">
            <a:avLst/>
          </a:prstGeom>
          <a:solidFill>
            <a:schemeClr val="accent4">
              <a:lumMod val="40000"/>
              <a:lumOff val="60000"/>
            </a:schemeClr>
          </a:solidFill>
        </p:spPr>
        <p:txBody>
          <a:bodyPr wrap="square" rtlCol="0" anchor="ctr">
            <a:noAutofit/>
          </a:bodyPr>
          <a:lstStyle/>
          <a:p>
            <a:pPr algn="ctr"/>
            <a:r>
              <a:rPr kumimoji="1" lang="en-US" altLang="ja-JP" sz="2800" dirty="0"/>
              <a:t>Complementary to</a:t>
            </a:r>
          </a:p>
          <a:p>
            <a:pPr algn="ctr"/>
            <a:r>
              <a:rPr kumimoji="1" lang="en-US" altLang="ja-JP" sz="2800" dirty="0"/>
              <a:t>Centralized STP</a:t>
            </a:r>
            <a:endParaRPr kumimoji="1" lang="ja-JP" altLang="en-US" sz="2800" dirty="0"/>
          </a:p>
        </p:txBody>
      </p:sp>
    </p:spTree>
    <p:extLst>
      <p:ext uri="{BB962C8B-B14F-4D97-AF65-F5344CB8AC3E}">
        <p14:creationId xmlns:p14="http://schemas.microsoft.com/office/powerpoint/2010/main" val="391171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4"/>
                                        </p:tgtEl>
                                        <p:attrNameLst>
                                          <p:attrName>style.visibility</p:attrName>
                                        </p:attrNameLst>
                                      </p:cBhvr>
                                      <p:to>
                                        <p:strVal val="visible"/>
                                      </p:to>
                                    </p:set>
                                    <p:anim calcmode="lin" valueType="num">
                                      <p:cBhvr>
                                        <p:cTn id="7" dur="500" fill="hold"/>
                                        <p:tgtEl>
                                          <p:spTgt spid="424"/>
                                        </p:tgtEl>
                                        <p:attrNameLst>
                                          <p:attrName>ppt_w</p:attrName>
                                        </p:attrNameLst>
                                      </p:cBhvr>
                                      <p:tavLst>
                                        <p:tav tm="0">
                                          <p:val>
                                            <p:fltVal val="0"/>
                                          </p:val>
                                        </p:tav>
                                        <p:tav tm="100000">
                                          <p:val>
                                            <p:strVal val="#ppt_w"/>
                                          </p:val>
                                        </p:tav>
                                      </p:tavLst>
                                    </p:anim>
                                    <p:anim calcmode="lin" valueType="num">
                                      <p:cBhvr>
                                        <p:cTn id="8" dur="500" fill="hold"/>
                                        <p:tgtEl>
                                          <p:spTgt spid="424"/>
                                        </p:tgtEl>
                                        <p:attrNameLst>
                                          <p:attrName>ppt_h</p:attrName>
                                        </p:attrNameLst>
                                      </p:cBhvr>
                                      <p:tavLst>
                                        <p:tav tm="0">
                                          <p:val>
                                            <p:fltVal val="0"/>
                                          </p:val>
                                        </p:tav>
                                        <p:tav tm="100000">
                                          <p:val>
                                            <p:strVal val="#ppt_h"/>
                                          </p:val>
                                        </p:tav>
                                      </p:tavLst>
                                    </p:anim>
                                    <p:animEffect transition="in" filter="fade">
                                      <p:cBhvr>
                                        <p:cTn id="9" dur="500"/>
                                        <p:tgtEl>
                                          <p:spTgt spid="42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22"/>
                                        </p:tgtEl>
                                        <p:attrNameLst>
                                          <p:attrName>style.visibility</p:attrName>
                                        </p:attrNameLst>
                                      </p:cBhvr>
                                      <p:to>
                                        <p:strVal val="visible"/>
                                      </p:to>
                                    </p:set>
                                    <p:anim calcmode="lin" valueType="num">
                                      <p:cBhvr>
                                        <p:cTn id="14" dur="500" fill="hold"/>
                                        <p:tgtEl>
                                          <p:spTgt spid="422"/>
                                        </p:tgtEl>
                                        <p:attrNameLst>
                                          <p:attrName>ppt_w</p:attrName>
                                        </p:attrNameLst>
                                      </p:cBhvr>
                                      <p:tavLst>
                                        <p:tav tm="0">
                                          <p:val>
                                            <p:fltVal val="0"/>
                                          </p:val>
                                        </p:tav>
                                        <p:tav tm="100000">
                                          <p:val>
                                            <p:strVal val="#ppt_w"/>
                                          </p:val>
                                        </p:tav>
                                      </p:tavLst>
                                    </p:anim>
                                    <p:anim calcmode="lin" valueType="num">
                                      <p:cBhvr>
                                        <p:cTn id="15" dur="500" fill="hold"/>
                                        <p:tgtEl>
                                          <p:spTgt spid="422"/>
                                        </p:tgtEl>
                                        <p:attrNameLst>
                                          <p:attrName>ppt_h</p:attrName>
                                        </p:attrNameLst>
                                      </p:cBhvr>
                                      <p:tavLst>
                                        <p:tav tm="0">
                                          <p:val>
                                            <p:fltVal val="0"/>
                                          </p:val>
                                        </p:tav>
                                        <p:tav tm="100000">
                                          <p:val>
                                            <p:strVal val="#ppt_h"/>
                                          </p:val>
                                        </p:tav>
                                      </p:tavLst>
                                    </p:anim>
                                    <p:animEffect transition="in" filter="fade">
                                      <p:cBhvr>
                                        <p:cTn id="16" dur="500"/>
                                        <p:tgtEl>
                                          <p:spTgt spid="42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23"/>
                                        </p:tgtEl>
                                        <p:attrNameLst>
                                          <p:attrName>style.visibility</p:attrName>
                                        </p:attrNameLst>
                                      </p:cBhvr>
                                      <p:to>
                                        <p:strVal val="visible"/>
                                      </p:to>
                                    </p:set>
                                    <p:anim calcmode="lin" valueType="num">
                                      <p:cBhvr>
                                        <p:cTn id="21" dur="500" fill="hold"/>
                                        <p:tgtEl>
                                          <p:spTgt spid="423"/>
                                        </p:tgtEl>
                                        <p:attrNameLst>
                                          <p:attrName>ppt_w</p:attrName>
                                        </p:attrNameLst>
                                      </p:cBhvr>
                                      <p:tavLst>
                                        <p:tav tm="0">
                                          <p:val>
                                            <p:fltVal val="0"/>
                                          </p:val>
                                        </p:tav>
                                        <p:tav tm="100000">
                                          <p:val>
                                            <p:strVal val="#ppt_w"/>
                                          </p:val>
                                        </p:tav>
                                      </p:tavLst>
                                    </p:anim>
                                    <p:anim calcmode="lin" valueType="num">
                                      <p:cBhvr>
                                        <p:cTn id="22" dur="500" fill="hold"/>
                                        <p:tgtEl>
                                          <p:spTgt spid="423"/>
                                        </p:tgtEl>
                                        <p:attrNameLst>
                                          <p:attrName>ppt_h</p:attrName>
                                        </p:attrNameLst>
                                      </p:cBhvr>
                                      <p:tavLst>
                                        <p:tav tm="0">
                                          <p:val>
                                            <p:fltVal val="0"/>
                                          </p:val>
                                        </p:tav>
                                        <p:tav tm="100000">
                                          <p:val>
                                            <p:strVal val="#ppt_h"/>
                                          </p:val>
                                        </p:tav>
                                      </p:tavLst>
                                    </p:anim>
                                    <p:animEffect transition="in" filter="fade">
                                      <p:cBhvr>
                                        <p:cTn id="23" dur="500"/>
                                        <p:tgtEl>
                                          <p:spTgt spid="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 grpId="0"/>
      <p:bldP spid="423" grpId="0"/>
      <p:bldP spid="4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74562" y="285612"/>
            <a:ext cx="10515600" cy="410127"/>
          </a:xfrm>
        </p:spPr>
        <p:txBody>
          <a:bodyPr/>
          <a:lstStyle/>
          <a:p>
            <a:r>
              <a:rPr lang="en-US" altLang="ja-JP" sz="2800" b="1" dirty="0"/>
              <a:t>JOHKASOU-STP from Japan –MADE IN INDIA for INDIA</a:t>
            </a:r>
            <a:endParaRPr lang="ja-JP" altLang="en-US" sz="2800" b="1" dirty="0"/>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6</a:t>
            </a:fld>
            <a:endParaRPr kumimoji="1" lang="ja-JP" altLang="en-US"/>
          </a:p>
        </p:txBody>
      </p:sp>
      <p:sp>
        <p:nvSpPr>
          <p:cNvPr id="13" name="正方形/長方形 12">
            <a:extLst>
              <a:ext uri="{FF2B5EF4-FFF2-40B4-BE49-F238E27FC236}">
                <a16:creationId xmlns:a16="http://schemas.microsoft.com/office/drawing/2014/main" xmlns="" id="{6BBFDD33-E0B6-47D7-BC19-A0FC994946ED}"/>
              </a:ext>
            </a:extLst>
          </p:cNvPr>
          <p:cNvSpPr/>
          <p:nvPr/>
        </p:nvSpPr>
        <p:spPr>
          <a:xfrm>
            <a:off x="4193128" y="4514294"/>
            <a:ext cx="2026256" cy="170157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xmlns="" id="{6C170D25-C2A3-41C0-BE8F-47AFB2F615EC}"/>
              </a:ext>
            </a:extLst>
          </p:cNvPr>
          <p:cNvSpPr/>
          <p:nvPr/>
        </p:nvSpPr>
        <p:spPr>
          <a:xfrm>
            <a:off x="4476498" y="4339364"/>
            <a:ext cx="1495709" cy="301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39">
            <a:extLst>
              <a:ext uri="{FF2B5EF4-FFF2-40B4-BE49-F238E27FC236}">
                <a16:creationId xmlns:a16="http://schemas.microsoft.com/office/drawing/2014/main" xmlns="" id="{E691F03B-4141-4322-8E47-EDA49A8D37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15678" y="1640644"/>
            <a:ext cx="4423813" cy="248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図 40">
            <a:extLst>
              <a:ext uri="{FF2B5EF4-FFF2-40B4-BE49-F238E27FC236}">
                <a16:creationId xmlns:a16="http://schemas.microsoft.com/office/drawing/2014/main" xmlns="" id="{9B879FAD-1126-472F-882E-A0AB075B49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508" y="1681738"/>
            <a:ext cx="2884714" cy="2388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4">
            <a:extLst>
              <a:ext uri="{FF2B5EF4-FFF2-40B4-BE49-F238E27FC236}">
                <a16:creationId xmlns:a16="http://schemas.microsoft.com/office/drawing/2014/main" xmlns="" id="{BCC6CED8-566B-4CA3-8696-04D8243188EC}"/>
              </a:ext>
            </a:extLst>
          </p:cNvPr>
          <p:cNvSpPr txBox="1">
            <a:spLocks noChangeArrowheads="1"/>
          </p:cNvSpPr>
          <p:nvPr/>
        </p:nvSpPr>
        <p:spPr bwMode="auto">
          <a:xfrm>
            <a:off x="5206256" y="914149"/>
            <a:ext cx="2916000" cy="338137"/>
          </a:xfrm>
          <a:prstGeom prst="rect">
            <a:avLst/>
          </a:prstGeom>
          <a:noFill/>
          <a:ln w="9525">
            <a:noFill/>
            <a:miter lim="800000"/>
            <a:headEnd/>
            <a:tailEnd/>
          </a:ln>
          <a:effectLst/>
        </p:spPr>
        <p:txBody>
          <a:bodyPr>
            <a:spAutoFit/>
          </a:bodyPr>
          <a:lstStyle/>
          <a:p>
            <a:pPr algn="ctr" eaLnBrk="1" hangingPunct="1">
              <a:spcBef>
                <a:spcPct val="50000"/>
              </a:spcBef>
              <a:defRPr/>
            </a:pPr>
            <a:r>
              <a:rPr lang="en-US" altLang="ja-JP" sz="1600" u="sng" dirty="0">
                <a:latin typeface="+mn-lt"/>
              </a:rPr>
              <a:t>Cylinder Type:20</a:t>
            </a:r>
            <a:r>
              <a:rPr lang="ja-JP" altLang="en-US" sz="1600" u="sng" dirty="0">
                <a:latin typeface="+mn-lt"/>
              </a:rPr>
              <a:t>～</a:t>
            </a:r>
            <a:r>
              <a:rPr lang="en-US" altLang="ja-JP" sz="1600" u="sng" dirty="0"/>
              <a:t>75</a:t>
            </a:r>
            <a:r>
              <a:rPr lang="en-US" altLang="ja-JP" sz="1600" u="sng" dirty="0">
                <a:latin typeface="+mn-lt"/>
              </a:rPr>
              <a:t>KLD</a:t>
            </a:r>
            <a:endParaRPr lang="en-US" altLang="ja-JP" sz="1600" u="sng" baseline="30000" dirty="0">
              <a:latin typeface="+mn-lt"/>
            </a:endParaRPr>
          </a:p>
        </p:txBody>
      </p:sp>
      <p:sp>
        <p:nvSpPr>
          <p:cNvPr id="19" name="Text Box 4">
            <a:extLst>
              <a:ext uri="{FF2B5EF4-FFF2-40B4-BE49-F238E27FC236}">
                <a16:creationId xmlns:a16="http://schemas.microsoft.com/office/drawing/2014/main" xmlns="" id="{7EE94725-0E79-4180-9FE5-AC64074AA32D}"/>
              </a:ext>
            </a:extLst>
          </p:cNvPr>
          <p:cNvSpPr txBox="1">
            <a:spLocks noChangeArrowheads="1"/>
          </p:cNvSpPr>
          <p:nvPr/>
        </p:nvSpPr>
        <p:spPr bwMode="auto">
          <a:xfrm>
            <a:off x="387625" y="902435"/>
            <a:ext cx="2916000" cy="338137"/>
          </a:xfrm>
          <a:prstGeom prst="rect">
            <a:avLst/>
          </a:prstGeom>
          <a:noFill/>
          <a:ln w="9525">
            <a:noFill/>
            <a:miter lim="800000"/>
            <a:headEnd/>
            <a:tailEnd/>
          </a:ln>
          <a:effectLst/>
        </p:spPr>
        <p:txBody>
          <a:bodyPr>
            <a:spAutoFit/>
          </a:bodyPr>
          <a:lstStyle/>
          <a:p>
            <a:pPr algn="ctr" eaLnBrk="1" hangingPunct="1">
              <a:spcBef>
                <a:spcPct val="50000"/>
              </a:spcBef>
              <a:defRPr/>
            </a:pPr>
            <a:r>
              <a:rPr lang="en-US" altLang="ja-JP" sz="1600" u="sng" dirty="0">
                <a:latin typeface="+mn-lt"/>
              </a:rPr>
              <a:t>Capsule Type: 1</a:t>
            </a:r>
            <a:r>
              <a:rPr lang="ja-JP" altLang="en-US" sz="1600" u="sng" dirty="0">
                <a:latin typeface="+mn-lt"/>
              </a:rPr>
              <a:t>～</a:t>
            </a:r>
            <a:r>
              <a:rPr lang="en-US" altLang="ja-JP" sz="1600" u="sng" dirty="0"/>
              <a:t>25</a:t>
            </a:r>
            <a:r>
              <a:rPr lang="en-US" altLang="ja-JP" sz="1600" u="sng" dirty="0">
                <a:latin typeface="+mn-lt"/>
              </a:rPr>
              <a:t>KLD</a:t>
            </a:r>
            <a:endParaRPr lang="en-US" altLang="ja-JP" sz="1600" u="sng" baseline="30000" dirty="0">
              <a:latin typeface="+mn-lt"/>
            </a:endParaRPr>
          </a:p>
        </p:txBody>
      </p:sp>
      <p:grpSp>
        <p:nvGrpSpPr>
          <p:cNvPr id="20" name="グループ化 19">
            <a:extLst>
              <a:ext uri="{FF2B5EF4-FFF2-40B4-BE49-F238E27FC236}">
                <a16:creationId xmlns:a16="http://schemas.microsoft.com/office/drawing/2014/main" xmlns="" id="{069B6A29-CBB0-4793-A860-A3EC7504EB91}"/>
              </a:ext>
            </a:extLst>
          </p:cNvPr>
          <p:cNvGrpSpPr/>
          <p:nvPr/>
        </p:nvGrpSpPr>
        <p:grpSpPr>
          <a:xfrm>
            <a:off x="358712" y="4641038"/>
            <a:ext cx="7624164" cy="1413396"/>
            <a:chOff x="613240" y="4603330"/>
            <a:chExt cx="7741350" cy="1413396"/>
          </a:xfrm>
        </p:grpSpPr>
        <p:sp>
          <p:nvSpPr>
            <p:cNvPr id="21" name="正方形/長方形 20">
              <a:extLst>
                <a:ext uri="{FF2B5EF4-FFF2-40B4-BE49-F238E27FC236}">
                  <a16:creationId xmlns:a16="http://schemas.microsoft.com/office/drawing/2014/main" xmlns="" id="{36B1D037-FC7C-494E-975A-A0FA0C9C53DF}"/>
                </a:ext>
              </a:extLst>
            </p:cNvPr>
            <p:cNvSpPr/>
            <p:nvPr/>
          </p:nvSpPr>
          <p:spPr>
            <a:xfrm>
              <a:off x="613240" y="5381882"/>
              <a:ext cx="1656001" cy="6339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BOD 300</a:t>
              </a:r>
            </a:p>
            <a:p>
              <a:pPr algn="ctr"/>
              <a:r>
                <a:rPr kumimoji="1" lang="en-US" altLang="ja-JP" dirty="0">
                  <a:solidFill>
                    <a:schemeClr val="tx1"/>
                  </a:solidFill>
                </a:rPr>
                <a:t>TSS 250</a:t>
              </a:r>
            </a:p>
          </p:txBody>
        </p:sp>
        <p:grpSp>
          <p:nvGrpSpPr>
            <p:cNvPr id="22" name="グループ化 21">
              <a:extLst>
                <a:ext uri="{FF2B5EF4-FFF2-40B4-BE49-F238E27FC236}">
                  <a16:creationId xmlns:a16="http://schemas.microsoft.com/office/drawing/2014/main" xmlns="" id="{41E67610-9E6F-40F1-B6F8-67193FC18C0C}"/>
                </a:ext>
              </a:extLst>
            </p:cNvPr>
            <p:cNvGrpSpPr/>
            <p:nvPr/>
          </p:nvGrpSpPr>
          <p:grpSpPr>
            <a:xfrm>
              <a:off x="613240" y="4603330"/>
              <a:ext cx="7741350" cy="658386"/>
              <a:chOff x="613240" y="4603330"/>
              <a:chExt cx="7741350" cy="658386"/>
            </a:xfrm>
          </p:grpSpPr>
          <p:sp>
            <p:nvSpPr>
              <p:cNvPr id="29" name="正方形/長方形 28">
                <a:extLst>
                  <a:ext uri="{FF2B5EF4-FFF2-40B4-BE49-F238E27FC236}">
                    <a16:creationId xmlns:a16="http://schemas.microsoft.com/office/drawing/2014/main" xmlns="" id="{3EDFEF53-693E-4D2E-B39D-D25322BE0764}"/>
                  </a:ext>
                </a:extLst>
              </p:cNvPr>
              <p:cNvSpPr/>
              <p:nvPr/>
            </p:nvSpPr>
            <p:spPr>
              <a:xfrm>
                <a:off x="613240" y="4603330"/>
                <a:ext cx="1656000" cy="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2400" dirty="0">
                    <a:solidFill>
                      <a:schemeClr val="tx1"/>
                    </a:solidFill>
                  </a:rPr>
                  <a:t>Inlet</a:t>
                </a:r>
              </a:p>
            </p:txBody>
          </p:sp>
          <p:sp>
            <p:nvSpPr>
              <p:cNvPr id="30" name="正方形/長方形 29">
                <a:extLst>
                  <a:ext uri="{FF2B5EF4-FFF2-40B4-BE49-F238E27FC236}">
                    <a16:creationId xmlns:a16="http://schemas.microsoft.com/office/drawing/2014/main" xmlns="" id="{11C86E96-A70D-40DF-B8D5-A5A423799813}"/>
                  </a:ext>
                </a:extLst>
              </p:cNvPr>
              <p:cNvSpPr/>
              <p:nvPr/>
            </p:nvSpPr>
            <p:spPr>
              <a:xfrm>
                <a:off x="2641690" y="4603330"/>
                <a:ext cx="1656000" cy="7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2400" dirty="0">
                    <a:solidFill>
                      <a:schemeClr val="tx1"/>
                    </a:solidFill>
                  </a:rPr>
                  <a:t>Primary</a:t>
                </a:r>
              </a:p>
            </p:txBody>
          </p:sp>
          <p:sp>
            <p:nvSpPr>
              <p:cNvPr id="31" name="正方形/長方形 30">
                <a:extLst>
                  <a:ext uri="{FF2B5EF4-FFF2-40B4-BE49-F238E27FC236}">
                    <a16:creationId xmlns:a16="http://schemas.microsoft.com/office/drawing/2014/main" xmlns="" id="{5346E029-311A-404C-B89B-69AD78D02C77}"/>
                  </a:ext>
                </a:extLst>
              </p:cNvPr>
              <p:cNvSpPr/>
              <p:nvPr/>
            </p:nvSpPr>
            <p:spPr>
              <a:xfrm>
                <a:off x="4670140" y="4603330"/>
                <a:ext cx="1656000" cy="7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2400" dirty="0">
                    <a:solidFill>
                      <a:schemeClr val="tx1"/>
                    </a:solidFill>
                  </a:rPr>
                  <a:t>Secondary</a:t>
                </a:r>
              </a:p>
            </p:txBody>
          </p:sp>
          <p:sp>
            <p:nvSpPr>
              <p:cNvPr id="32" name="正方形/長方形 31">
                <a:extLst>
                  <a:ext uri="{FF2B5EF4-FFF2-40B4-BE49-F238E27FC236}">
                    <a16:creationId xmlns:a16="http://schemas.microsoft.com/office/drawing/2014/main" xmlns="" id="{9067864D-CBF5-4D0F-AB02-B7D39E2BF561}"/>
                  </a:ext>
                </a:extLst>
              </p:cNvPr>
              <p:cNvSpPr/>
              <p:nvPr/>
            </p:nvSpPr>
            <p:spPr>
              <a:xfrm>
                <a:off x="6698590" y="4603330"/>
                <a:ext cx="1656000" cy="7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2400" dirty="0">
                    <a:solidFill>
                      <a:schemeClr val="tx1"/>
                    </a:solidFill>
                  </a:rPr>
                  <a:t>Tertiary</a:t>
                </a:r>
              </a:p>
            </p:txBody>
          </p:sp>
          <p:sp>
            <p:nvSpPr>
              <p:cNvPr id="33" name="正方形/長方形 32">
                <a:extLst>
                  <a:ext uri="{FF2B5EF4-FFF2-40B4-BE49-F238E27FC236}">
                    <a16:creationId xmlns:a16="http://schemas.microsoft.com/office/drawing/2014/main" xmlns="" id="{04F64CC9-3AE1-4007-8BD0-5FB0284099FD}"/>
                  </a:ext>
                </a:extLst>
              </p:cNvPr>
              <p:cNvSpPr/>
              <p:nvPr/>
            </p:nvSpPr>
            <p:spPr>
              <a:xfrm>
                <a:off x="613240" y="5189716"/>
                <a:ext cx="1656000"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dirty="0">
                    <a:solidFill>
                      <a:schemeClr val="tx1"/>
                    </a:solidFill>
                  </a:rPr>
                  <a:t>Domestic</a:t>
                </a:r>
              </a:p>
              <a:p>
                <a:pPr algn="ctr"/>
                <a:r>
                  <a:rPr kumimoji="1" lang="en-US" altLang="ja-JP" dirty="0">
                    <a:solidFill>
                      <a:schemeClr val="tx1"/>
                    </a:solidFill>
                  </a:rPr>
                  <a:t>Black</a:t>
                </a:r>
                <a:r>
                  <a:rPr kumimoji="1" lang="ja-JP" altLang="en-US" dirty="0">
                    <a:solidFill>
                      <a:schemeClr val="tx1"/>
                    </a:solidFill>
                  </a:rPr>
                  <a:t> </a:t>
                </a:r>
                <a:r>
                  <a:rPr kumimoji="1" lang="en-US" altLang="ja-JP" dirty="0">
                    <a:solidFill>
                      <a:schemeClr val="tx1"/>
                    </a:solidFill>
                  </a:rPr>
                  <a:t>&amp;</a:t>
                </a:r>
                <a:r>
                  <a:rPr kumimoji="1" lang="ja-JP" altLang="en-US" dirty="0">
                    <a:solidFill>
                      <a:schemeClr val="tx1"/>
                    </a:solidFill>
                  </a:rPr>
                  <a:t> </a:t>
                </a:r>
                <a:r>
                  <a:rPr kumimoji="1" lang="en-US" altLang="ja-JP" dirty="0">
                    <a:solidFill>
                      <a:schemeClr val="tx1"/>
                    </a:solidFill>
                  </a:rPr>
                  <a:t>Gray</a:t>
                </a:r>
              </a:p>
            </p:txBody>
          </p:sp>
          <p:sp>
            <p:nvSpPr>
              <p:cNvPr id="34" name="正方形/長方形 33">
                <a:extLst>
                  <a:ext uri="{FF2B5EF4-FFF2-40B4-BE49-F238E27FC236}">
                    <a16:creationId xmlns:a16="http://schemas.microsoft.com/office/drawing/2014/main" xmlns="" id="{39B7DCCA-13C9-4D7A-8161-D7A4158814C2}"/>
                  </a:ext>
                </a:extLst>
              </p:cNvPr>
              <p:cNvSpPr/>
              <p:nvPr/>
            </p:nvSpPr>
            <p:spPr>
              <a:xfrm>
                <a:off x="2641690" y="5189716"/>
                <a:ext cx="1656000"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dirty="0">
                    <a:solidFill>
                      <a:schemeClr val="tx1"/>
                    </a:solidFill>
                  </a:rPr>
                  <a:t>Screen</a:t>
                </a:r>
                <a:r>
                  <a:rPr kumimoji="1" lang="ja-JP" altLang="en-US" dirty="0">
                    <a:solidFill>
                      <a:schemeClr val="tx1"/>
                    </a:solidFill>
                  </a:rPr>
                  <a:t> </a:t>
                </a:r>
                <a:r>
                  <a:rPr kumimoji="1" lang="en-US" altLang="ja-JP" dirty="0">
                    <a:solidFill>
                      <a:schemeClr val="tx1"/>
                    </a:solidFill>
                  </a:rPr>
                  <a:t>chamber </a:t>
                </a:r>
                <a:r>
                  <a:rPr kumimoji="1" lang="en-US" altLang="ja-JP" dirty="0" err="1">
                    <a:solidFill>
                      <a:schemeClr val="tx1"/>
                    </a:solidFill>
                  </a:rPr>
                  <a:t>etc</a:t>
                </a:r>
                <a:endParaRPr kumimoji="1" lang="en-US" altLang="ja-JP" dirty="0">
                  <a:solidFill>
                    <a:schemeClr val="tx1"/>
                  </a:solidFill>
                </a:endParaRPr>
              </a:p>
            </p:txBody>
          </p:sp>
          <p:sp>
            <p:nvSpPr>
              <p:cNvPr id="35" name="正方形/長方形 34">
                <a:extLst>
                  <a:ext uri="{FF2B5EF4-FFF2-40B4-BE49-F238E27FC236}">
                    <a16:creationId xmlns:a16="http://schemas.microsoft.com/office/drawing/2014/main" xmlns="" id="{5DBAA042-75ED-4708-BDF0-FC3DE0D6CFA1}"/>
                  </a:ext>
                </a:extLst>
              </p:cNvPr>
              <p:cNvSpPr/>
              <p:nvPr/>
            </p:nvSpPr>
            <p:spPr>
              <a:xfrm>
                <a:off x="4527018" y="5189716"/>
                <a:ext cx="1937327"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2400" b="1" u="sng" dirty="0">
                    <a:solidFill>
                      <a:srgbClr val="FF0000"/>
                    </a:solidFill>
                  </a:rPr>
                  <a:t>Johkasou-STP</a:t>
                </a:r>
              </a:p>
            </p:txBody>
          </p:sp>
          <p:sp>
            <p:nvSpPr>
              <p:cNvPr id="36" name="正方形/長方形 35">
                <a:extLst>
                  <a:ext uri="{FF2B5EF4-FFF2-40B4-BE49-F238E27FC236}">
                    <a16:creationId xmlns:a16="http://schemas.microsoft.com/office/drawing/2014/main" xmlns="" id="{202872E0-1389-4989-99E1-3A94A1DE7D36}"/>
                  </a:ext>
                </a:extLst>
              </p:cNvPr>
              <p:cNvSpPr/>
              <p:nvPr/>
            </p:nvSpPr>
            <p:spPr>
              <a:xfrm>
                <a:off x="6698590" y="5189716"/>
                <a:ext cx="1656000"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dirty="0">
                    <a:solidFill>
                      <a:schemeClr val="tx1"/>
                    </a:solidFill>
                  </a:rPr>
                  <a:t>Sand &amp; Active carbon filter </a:t>
                </a:r>
                <a:r>
                  <a:rPr kumimoji="1" lang="en-US" altLang="ja-JP" sz="1600" dirty="0" err="1">
                    <a:solidFill>
                      <a:schemeClr val="tx1"/>
                    </a:solidFill>
                  </a:rPr>
                  <a:t>etc</a:t>
                </a:r>
                <a:endParaRPr kumimoji="1" lang="en-US" altLang="ja-JP" dirty="0">
                  <a:solidFill>
                    <a:schemeClr val="tx1"/>
                  </a:solidFill>
                </a:endParaRPr>
              </a:p>
            </p:txBody>
          </p:sp>
        </p:grpSp>
        <p:sp>
          <p:nvSpPr>
            <p:cNvPr id="23" name="正方形/長方形 22">
              <a:extLst>
                <a:ext uri="{FF2B5EF4-FFF2-40B4-BE49-F238E27FC236}">
                  <a16:creationId xmlns:a16="http://schemas.microsoft.com/office/drawing/2014/main" xmlns="" id="{39B2E6AB-4A00-4011-B468-A132ED5FAA30}"/>
                </a:ext>
              </a:extLst>
            </p:cNvPr>
            <p:cNvSpPr/>
            <p:nvPr/>
          </p:nvSpPr>
          <p:spPr>
            <a:xfrm>
              <a:off x="2641690" y="5382826"/>
              <a:ext cx="1656001" cy="6339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BOD 300</a:t>
              </a:r>
            </a:p>
            <a:p>
              <a:pPr algn="ctr"/>
              <a:r>
                <a:rPr kumimoji="1" lang="en-US" altLang="ja-JP" dirty="0">
                  <a:solidFill>
                    <a:schemeClr val="tx1"/>
                  </a:solidFill>
                </a:rPr>
                <a:t>TSS 200</a:t>
              </a:r>
            </a:p>
          </p:txBody>
        </p:sp>
        <p:sp>
          <p:nvSpPr>
            <p:cNvPr id="24" name="正方形/長方形 23">
              <a:extLst>
                <a:ext uri="{FF2B5EF4-FFF2-40B4-BE49-F238E27FC236}">
                  <a16:creationId xmlns:a16="http://schemas.microsoft.com/office/drawing/2014/main" xmlns="" id="{140E05C5-1DC3-4321-BFEA-726FC8E18C24}"/>
                </a:ext>
              </a:extLst>
            </p:cNvPr>
            <p:cNvSpPr/>
            <p:nvPr/>
          </p:nvSpPr>
          <p:spPr>
            <a:xfrm>
              <a:off x="4670140" y="5381882"/>
              <a:ext cx="1656001" cy="633900"/>
            </a:xfrm>
            <a:prstGeom prst="rect">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tx1"/>
                  </a:solidFill>
                </a:rPr>
                <a:t>Gardening</a:t>
              </a:r>
            </a:p>
            <a:p>
              <a:pPr algn="ctr"/>
              <a:r>
                <a:rPr kumimoji="1" lang="en-US" altLang="ja-JP" sz="2400" b="1" dirty="0">
                  <a:solidFill>
                    <a:schemeClr val="tx1"/>
                  </a:solidFill>
                </a:rPr>
                <a:t>Water</a:t>
              </a:r>
            </a:p>
          </p:txBody>
        </p:sp>
        <p:sp>
          <p:nvSpPr>
            <p:cNvPr id="25" name="正方形/長方形 24">
              <a:extLst>
                <a:ext uri="{FF2B5EF4-FFF2-40B4-BE49-F238E27FC236}">
                  <a16:creationId xmlns:a16="http://schemas.microsoft.com/office/drawing/2014/main" xmlns="" id="{35BA71C6-F318-45D3-A6E1-5341017825D6}"/>
                </a:ext>
              </a:extLst>
            </p:cNvPr>
            <p:cNvSpPr/>
            <p:nvPr/>
          </p:nvSpPr>
          <p:spPr>
            <a:xfrm>
              <a:off x="6698589" y="5382826"/>
              <a:ext cx="1656001" cy="633900"/>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tx1"/>
                  </a:solidFill>
                </a:rPr>
                <a:t>Toilet</a:t>
              </a:r>
            </a:p>
            <a:p>
              <a:pPr algn="ctr"/>
              <a:r>
                <a:rPr kumimoji="1" lang="en-US" altLang="ja-JP" sz="2400" b="1" dirty="0">
                  <a:solidFill>
                    <a:schemeClr val="tx1"/>
                  </a:solidFill>
                </a:rPr>
                <a:t>Flush</a:t>
              </a:r>
            </a:p>
          </p:txBody>
        </p:sp>
        <p:sp>
          <p:nvSpPr>
            <p:cNvPr id="26" name="二等辺三角形 25">
              <a:extLst>
                <a:ext uri="{FF2B5EF4-FFF2-40B4-BE49-F238E27FC236}">
                  <a16:creationId xmlns:a16="http://schemas.microsoft.com/office/drawing/2014/main" xmlns="" id="{CC7E25CB-E108-41BB-B9E4-407AF934190F}"/>
                </a:ext>
              </a:extLst>
            </p:cNvPr>
            <p:cNvSpPr/>
            <p:nvPr/>
          </p:nvSpPr>
          <p:spPr>
            <a:xfrm rot="5400000">
              <a:off x="2257465" y="5590832"/>
              <a:ext cx="396000" cy="21600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a:extLst>
                <a:ext uri="{FF2B5EF4-FFF2-40B4-BE49-F238E27FC236}">
                  <a16:creationId xmlns:a16="http://schemas.microsoft.com/office/drawing/2014/main" xmlns="" id="{545317AA-F61C-45B2-B4EE-37E8B8459870}"/>
                </a:ext>
              </a:extLst>
            </p:cNvPr>
            <p:cNvSpPr/>
            <p:nvPr/>
          </p:nvSpPr>
          <p:spPr>
            <a:xfrm rot="5400000">
              <a:off x="4285915" y="5590832"/>
              <a:ext cx="396000" cy="21600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二等辺三角形 27">
              <a:extLst>
                <a:ext uri="{FF2B5EF4-FFF2-40B4-BE49-F238E27FC236}">
                  <a16:creationId xmlns:a16="http://schemas.microsoft.com/office/drawing/2014/main" xmlns="" id="{15BB0863-804E-4634-A93C-32AA6B810550}"/>
                </a:ext>
              </a:extLst>
            </p:cNvPr>
            <p:cNvSpPr/>
            <p:nvPr/>
          </p:nvSpPr>
          <p:spPr>
            <a:xfrm rot="5400000">
              <a:off x="6314365" y="5590832"/>
              <a:ext cx="396000" cy="21600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026" name="Picture 2" descr="XH型 - 株式会社ダイキアクシス">
            <a:extLst>
              <a:ext uri="{FF2B5EF4-FFF2-40B4-BE49-F238E27FC236}">
                <a16:creationId xmlns:a16="http://schemas.microsoft.com/office/drawing/2014/main" xmlns="" id="{022902BA-AC4F-430B-8F47-68CB572E93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105" r="9105"/>
          <a:stretch/>
        </p:blipFill>
        <p:spPr bwMode="auto">
          <a:xfrm>
            <a:off x="9574421" y="1104591"/>
            <a:ext cx="2026840" cy="1652044"/>
          </a:xfrm>
          <a:prstGeom prst="rect">
            <a:avLst/>
          </a:prstGeom>
          <a:noFill/>
          <a:extLst>
            <a:ext uri="{909E8E84-426E-40DD-AFC4-6F175D3DCCD1}">
              <a14:hiddenFill xmlns:a14="http://schemas.microsoft.com/office/drawing/2010/main">
                <a:solidFill>
                  <a:srgbClr val="FFFFFF"/>
                </a:solidFill>
              </a14:hiddenFill>
            </a:ext>
          </a:extLst>
        </p:spPr>
      </p:pic>
      <p:sp>
        <p:nvSpPr>
          <p:cNvPr id="12" name="正方形/長方形 11">
            <a:extLst>
              <a:ext uri="{FF2B5EF4-FFF2-40B4-BE49-F238E27FC236}">
                <a16:creationId xmlns:a16="http://schemas.microsoft.com/office/drawing/2014/main" xmlns="" id="{19A1ADDF-511E-4238-A8D3-AD33B27401C7}"/>
              </a:ext>
            </a:extLst>
          </p:cNvPr>
          <p:cNvSpPr/>
          <p:nvPr/>
        </p:nvSpPr>
        <p:spPr>
          <a:xfrm>
            <a:off x="9083693" y="1175290"/>
            <a:ext cx="45719" cy="4889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30" name="Picture 6" descr="浄化槽 - 株式会社ダイキアクシス">
            <a:extLst>
              <a:ext uri="{FF2B5EF4-FFF2-40B4-BE49-F238E27FC236}">
                <a16:creationId xmlns:a16="http://schemas.microsoft.com/office/drawing/2014/main" xmlns="" id="{C95649D8-61B5-4D18-8661-C1917F52558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18" t="3898" r="4062" b="4691"/>
          <a:stretch/>
        </p:blipFill>
        <p:spPr bwMode="auto">
          <a:xfrm>
            <a:off x="9433890" y="4648923"/>
            <a:ext cx="2307903" cy="151363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グループ化 37">
            <a:extLst>
              <a:ext uri="{FF2B5EF4-FFF2-40B4-BE49-F238E27FC236}">
                <a16:creationId xmlns:a16="http://schemas.microsoft.com/office/drawing/2014/main" xmlns="" id="{A424BF18-167B-4DAA-8135-01C82A0D2FDF}"/>
              </a:ext>
            </a:extLst>
          </p:cNvPr>
          <p:cNvGrpSpPr/>
          <p:nvPr/>
        </p:nvGrpSpPr>
        <p:grpSpPr>
          <a:xfrm>
            <a:off x="9433890" y="2876757"/>
            <a:ext cx="2051777" cy="1652044"/>
            <a:chOff x="9433890" y="2876757"/>
            <a:chExt cx="2051777" cy="1652044"/>
          </a:xfrm>
        </p:grpSpPr>
        <p:pic>
          <p:nvPicPr>
            <p:cNvPr id="1028" name="Picture 4" descr="浄化槽 - 製品紹介 | 株式会社不動">
              <a:extLst>
                <a:ext uri="{FF2B5EF4-FFF2-40B4-BE49-F238E27FC236}">
                  <a16:creationId xmlns:a16="http://schemas.microsoft.com/office/drawing/2014/main" xmlns="" id="{28EE83E0-3A3B-4929-B49F-02FA73E85A2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9473" t="24437" b="23363"/>
            <a:stretch/>
          </p:blipFill>
          <p:spPr bwMode="auto">
            <a:xfrm>
              <a:off x="9690015" y="2876757"/>
              <a:ext cx="1795652" cy="1652044"/>
            </a:xfrm>
            <a:prstGeom prst="rect">
              <a:avLst/>
            </a:prstGeom>
            <a:noFill/>
            <a:extLst>
              <a:ext uri="{909E8E84-426E-40DD-AFC4-6F175D3DCCD1}">
                <a14:hiddenFill xmlns:a14="http://schemas.microsoft.com/office/drawing/2010/main">
                  <a:solidFill>
                    <a:srgbClr val="FFFFFF"/>
                  </a:solidFill>
                </a14:hiddenFill>
              </a:ext>
            </a:extLst>
          </p:spPr>
        </p:pic>
        <p:sp>
          <p:nvSpPr>
            <p:cNvPr id="37" name="正方形/長方形 36">
              <a:extLst>
                <a:ext uri="{FF2B5EF4-FFF2-40B4-BE49-F238E27FC236}">
                  <a16:creationId xmlns:a16="http://schemas.microsoft.com/office/drawing/2014/main" xmlns="" id="{ADBF2EBE-4923-479F-A66E-E0FA88B897C6}"/>
                </a:ext>
              </a:extLst>
            </p:cNvPr>
            <p:cNvSpPr/>
            <p:nvPr/>
          </p:nvSpPr>
          <p:spPr>
            <a:xfrm>
              <a:off x="9433890" y="4339364"/>
              <a:ext cx="454828" cy="174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 name="正方形/長方形 41">
            <a:extLst>
              <a:ext uri="{FF2B5EF4-FFF2-40B4-BE49-F238E27FC236}">
                <a16:creationId xmlns:a16="http://schemas.microsoft.com/office/drawing/2014/main" xmlns="" id="{41A6984C-714B-42AD-90C7-8BF72645FB17}"/>
              </a:ext>
            </a:extLst>
          </p:cNvPr>
          <p:cNvSpPr/>
          <p:nvPr/>
        </p:nvSpPr>
        <p:spPr>
          <a:xfrm>
            <a:off x="8077429" y="5418541"/>
            <a:ext cx="900000" cy="63390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CPCB</a:t>
            </a:r>
          </a:p>
          <a:p>
            <a:pPr algn="ctr"/>
            <a:r>
              <a:rPr kumimoji="1" lang="en-US" altLang="ja-JP" dirty="0">
                <a:solidFill>
                  <a:schemeClr val="tx1"/>
                </a:solidFill>
              </a:rPr>
              <a:t>NGT</a:t>
            </a:r>
          </a:p>
        </p:txBody>
      </p:sp>
    </p:spTree>
    <p:extLst>
      <p:ext uri="{BB962C8B-B14F-4D97-AF65-F5344CB8AC3E}">
        <p14:creationId xmlns:p14="http://schemas.microsoft.com/office/powerpoint/2010/main" val="31584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56890" y="156444"/>
            <a:ext cx="7886700" cy="410127"/>
          </a:xfrm>
          <a:prstGeom prst="rect">
            <a:avLst/>
          </a:prstGeom>
        </p:spPr>
        <p:txBody>
          <a:bodyPr/>
          <a:lstStyle/>
          <a:p>
            <a:r>
              <a:rPr kumimoji="1" lang="en-US" altLang="ja-JP" dirty="0"/>
              <a:t>Explanation of Internal </a:t>
            </a:r>
            <a:r>
              <a:rPr lang="en-US" altLang="ja-JP" dirty="0"/>
              <a:t>Treatment P</a:t>
            </a:r>
            <a:r>
              <a:rPr kumimoji="1" lang="en-US" altLang="ja-JP" dirty="0"/>
              <a:t>rocess</a:t>
            </a:r>
            <a:endParaRPr kumimoji="1" lang="ja-JP" altLang="en-US" dirty="0"/>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294967295"/>
          </p:nvPr>
        </p:nvSpPr>
        <p:spPr>
          <a:xfrm>
            <a:off x="5067300" y="6457950"/>
            <a:ext cx="2057400" cy="288000"/>
          </a:xfrm>
          <a:prstGeom prst="rect">
            <a:avLst/>
          </a:prstGeom>
        </p:spPr>
        <p:txBody>
          <a:bodyPr/>
          <a:lstStyle/>
          <a:p>
            <a:fld id="{88E32D96-6BF2-46B1-A639-F807AB747ECF}" type="slidenum">
              <a:rPr kumimoji="1" lang="ja-JP" altLang="en-US" smtClean="0"/>
              <a:pPr/>
              <a:t>7</a:t>
            </a:fld>
            <a:endParaRPr kumimoji="1" lang="ja-JP" altLang="en-US"/>
          </a:p>
        </p:txBody>
      </p:sp>
      <p:sp>
        <p:nvSpPr>
          <p:cNvPr id="15" name="Rectangle 420">
            <a:extLst>
              <a:ext uri="{FF2B5EF4-FFF2-40B4-BE49-F238E27FC236}">
                <a16:creationId xmlns:a16="http://schemas.microsoft.com/office/drawing/2014/main" xmlns="" id="{94CE1629-8917-4157-AF61-703E5A11C47C}"/>
              </a:ext>
            </a:extLst>
          </p:cNvPr>
          <p:cNvSpPr>
            <a:spLocks noChangeArrowheads="1"/>
          </p:cNvSpPr>
          <p:nvPr/>
        </p:nvSpPr>
        <p:spPr bwMode="auto">
          <a:xfrm>
            <a:off x="7634953" y="3310577"/>
            <a:ext cx="233606" cy="559587"/>
          </a:xfrm>
          <a:prstGeom prst="rect">
            <a:avLst/>
          </a:prstGeom>
          <a:solidFill>
            <a:srgbClr val="FFFFFF"/>
          </a:solidFill>
          <a:ln w="9525">
            <a:solidFill>
              <a:srgbClr val="000000"/>
            </a:solidFill>
            <a:miter lim="800000"/>
            <a:headEnd/>
            <a:tailEnd/>
          </a:ln>
        </p:spPr>
        <p:txBody>
          <a:bodyPr/>
          <a:lstStyle/>
          <a:p>
            <a:endParaRPr lang="ja-JP" altLang="en-US"/>
          </a:p>
        </p:txBody>
      </p:sp>
      <p:sp>
        <p:nvSpPr>
          <p:cNvPr id="16" name="Oval 421">
            <a:extLst>
              <a:ext uri="{FF2B5EF4-FFF2-40B4-BE49-F238E27FC236}">
                <a16:creationId xmlns:a16="http://schemas.microsoft.com/office/drawing/2014/main" xmlns="" id="{116C6F55-B495-41A5-AD9E-C20423AC16FE}"/>
              </a:ext>
            </a:extLst>
          </p:cNvPr>
          <p:cNvSpPr>
            <a:spLocks noChangeArrowheads="1"/>
          </p:cNvSpPr>
          <p:nvPr/>
        </p:nvSpPr>
        <p:spPr bwMode="auto">
          <a:xfrm flipH="1">
            <a:off x="7690181" y="3393478"/>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17" name="Oval 423">
            <a:extLst>
              <a:ext uri="{FF2B5EF4-FFF2-40B4-BE49-F238E27FC236}">
                <a16:creationId xmlns:a16="http://schemas.microsoft.com/office/drawing/2014/main" xmlns="" id="{CEB1A2ED-0805-4BD2-B15F-B42BDE3CDE1B}"/>
              </a:ext>
            </a:extLst>
          </p:cNvPr>
          <p:cNvSpPr>
            <a:spLocks noChangeArrowheads="1"/>
          </p:cNvSpPr>
          <p:nvPr/>
        </p:nvSpPr>
        <p:spPr bwMode="auto">
          <a:xfrm flipH="1">
            <a:off x="7708590" y="3538556"/>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18" name="Oval 425">
            <a:extLst>
              <a:ext uri="{FF2B5EF4-FFF2-40B4-BE49-F238E27FC236}">
                <a16:creationId xmlns:a16="http://schemas.microsoft.com/office/drawing/2014/main" xmlns="" id="{E54C2F77-7716-4056-A2EA-1F0762DB377A}"/>
              </a:ext>
            </a:extLst>
          </p:cNvPr>
          <p:cNvSpPr>
            <a:spLocks noChangeArrowheads="1"/>
          </p:cNvSpPr>
          <p:nvPr/>
        </p:nvSpPr>
        <p:spPr bwMode="auto">
          <a:xfrm flipH="1">
            <a:off x="7653363" y="3476380"/>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19" name="Oval 426">
            <a:extLst>
              <a:ext uri="{FF2B5EF4-FFF2-40B4-BE49-F238E27FC236}">
                <a16:creationId xmlns:a16="http://schemas.microsoft.com/office/drawing/2014/main" xmlns="" id="{F9933DA8-9D2D-47C8-86DD-4B81918D9B89}"/>
              </a:ext>
            </a:extLst>
          </p:cNvPr>
          <p:cNvSpPr>
            <a:spLocks noChangeArrowheads="1"/>
          </p:cNvSpPr>
          <p:nvPr/>
        </p:nvSpPr>
        <p:spPr bwMode="auto">
          <a:xfrm flipH="1">
            <a:off x="7708590" y="3662909"/>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20" name="Oval 428">
            <a:extLst>
              <a:ext uri="{FF2B5EF4-FFF2-40B4-BE49-F238E27FC236}">
                <a16:creationId xmlns:a16="http://schemas.microsoft.com/office/drawing/2014/main" xmlns="" id="{E6B68158-A398-4ACC-9AFC-1E4283B9D317}"/>
              </a:ext>
            </a:extLst>
          </p:cNvPr>
          <p:cNvSpPr>
            <a:spLocks noChangeArrowheads="1"/>
          </p:cNvSpPr>
          <p:nvPr/>
        </p:nvSpPr>
        <p:spPr bwMode="auto">
          <a:xfrm flipH="1">
            <a:off x="7653363" y="3600732"/>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21" name="Rectangle 472">
            <a:extLst>
              <a:ext uri="{FF2B5EF4-FFF2-40B4-BE49-F238E27FC236}">
                <a16:creationId xmlns:a16="http://schemas.microsoft.com/office/drawing/2014/main" xmlns="" id="{9A2EE32D-D0F0-4909-A7C9-173DE569ECC4}"/>
              </a:ext>
            </a:extLst>
          </p:cNvPr>
          <p:cNvSpPr>
            <a:spLocks noChangeArrowheads="1"/>
          </p:cNvSpPr>
          <p:nvPr/>
        </p:nvSpPr>
        <p:spPr bwMode="auto">
          <a:xfrm>
            <a:off x="7598135" y="3870163"/>
            <a:ext cx="288834" cy="82902"/>
          </a:xfrm>
          <a:prstGeom prst="rect">
            <a:avLst/>
          </a:prstGeom>
          <a:solidFill>
            <a:srgbClr val="FFFFFF"/>
          </a:solidFill>
          <a:ln w="9525">
            <a:solidFill>
              <a:srgbClr val="000000"/>
            </a:solidFill>
            <a:miter lim="800000"/>
            <a:headEnd/>
            <a:tailEnd/>
          </a:ln>
        </p:spPr>
        <p:txBody>
          <a:bodyPr/>
          <a:lstStyle/>
          <a:p>
            <a:endParaRPr lang="ja-JP" altLang="en-US"/>
          </a:p>
        </p:txBody>
      </p:sp>
      <p:sp>
        <p:nvSpPr>
          <p:cNvPr id="22" name="Rectangle 474">
            <a:extLst>
              <a:ext uri="{FF2B5EF4-FFF2-40B4-BE49-F238E27FC236}">
                <a16:creationId xmlns:a16="http://schemas.microsoft.com/office/drawing/2014/main" xmlns="" id="{9CBFA003-0E81-4258-B561-2880413C90F7}"/>
              </a:ext>
            </a:extLst>
          </p:cNvPr>
          <p:cNvSpPr>
            <a:spLocks noChangeArrowheads="1"/>
          </p:cNvSpPr>
          <p:nvPr/>
        </p:nvSpPr>
        <p:spPr bwMode="auto">
          <a:xfrm>
            <a:off x="7634953" y="2875342"/>
            <a:ext cx="252016" cy="435234"/>
          </a:xfrm>
          <a:prstGeom prst="rect">
            <a:avLst/>
          </a:prstGeom>
          <a:solidFill>
            <a:srgbClr val="FFFFFF"/>
          </a:solidFill>
          <a:ln w="9525">
            <a:solidFill>
              <a:srgbClr val="000000"/>
            </a:solidFill>
            <a:miter lim="800000"/>
            <a:headEnd/>
            <a:tailEnd/>
          </a:ln>
        </p:spPr>
        <p:txBody>
          <a:bodyPr/>
          <a:lstStyle/>
          <a:p>
            <a:endParaRPr lang="ja-JP" altLang="en-US"/>
          </a:p>
        </p:txBody>
      </p:sp>
      <p:sp>
        <p:nvSpPr>
          <p:cNvPr id="23" name="Line 475">
            <a:extLst>
              <a:ext uri="{FF2B5EF4-FFF2-40B4-BE49-F238E27FC236}">
                <a16:creationId xmlns:a16="http://schemas.microsoft.com/office/drawing/2014/main" xmlns="" id="{924B1E7D-6AC9-499D-83C3-227E3BB4E313}"/>
              </a:ext>
            </a:extLst>
          </p:cNvPr>
          <p:cNvSpPr>
            <a:spLocks noChangeShapeType="1"/>
          </p:cNvSpPr>
          <p:nvPr/>
        </p:nvSpPr>
        <p:spPr bwMode="auto">
          <a:xfrm>
            <a:off x="7616544" y="3020420"/>
            <a:ext cx="2336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 name="Line 477">
            <a:extLst>
              <a:ext uri="{FF2B5EF4-FFF2-40B4-BE49-F238E27FC236}">
                <a16:creationId xmlns:a16="http://schemas.microsoft.com/office/drawing/2014/main" xmlns="" id="{6E2531B7-2EB1-405C-B6B7-4928E53E9353}"/>
              </a:ext>
            </a:extLst>
          </p:cNvPr>
          <p:cNvSpPr>
            <a:spLocks noChangeShapeType="1"/>
          </p:cNvSpPr>
          <p:nvPr/>
        </p:nvSpPr>
        <p:spPr bwMode="auto">
          <a:xfrm>
            <a:off x="7616544" y="2999696"/>
            <a:ext cx="147274" cy="12435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 name="Line 478">
            <a:extLst>
              <a:ext uri="{FF2B5EF4-FFF2-40B4-BE49-F238E27FC236}">
                <a16:creationId xmlns:a16="http://schemas.microsoft.com/office/drawing/2014/main" xmlns="" id="{23140103-E4C5-4D62-9D7D-EF90885555C7}"/>
              </a:ext>
            </a:extLst>
          </p:cNvPr>
          <p:cNvSpPr>
            <a:spLocks noChangeShapeType="1"/>
          </p:cNvSpPr>
          <p:nvPr/>
        </p:nvSpPr>
        <p:spPr bwMode="auto">
          <a:xfrm flipV="1">
            <a:off x="7634953" y="3103323"/>
            <a:ext cx="147274" cy="12435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 name="Line 476">
            <a:extLst>
              <a:ext uri="{FF2B5EF4-FFF2-40B4-BE49-F238E27FC236}">
                <a16:creationId xmlns:a16="http://schemas.microsoft.com/office/drawing/2014/main" xmlns="" id="{50FCC3EA-43C2-4639-94E0-BE5EDCE8205C}"/>
              </a:ext>
            </a:extLst>
          </p:cNvPr>
          <p:cNvSpPr>
            <a:spLocks noChangeShapeType="1"/>
          </p:cNvSpPr>
          <p:nvPr/>
        </p:nvSpPr>
        <p:spPr bwMode="auto">
          <a:xfrm>
            <a:off x="7634953" y="3227675"/>
            <a:ext cx="2336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 name="Oval 425">
            <a:extLst>
              <a:ext uri="{FF2B5EF4-FFF2-40B4-BE49-F238E27FC236}">
                <a16:creationId xmlns:a16="http://schemas.microsoft.com/office/drawing/2014/main" xmlns="" id="{731ECF5D-E2EA-41CD-9CE8-132F5E8B07D4}"/>
              </a:ext>
            </a:extLst>
          </p:cNvPr>
          <p:cNvSpPr>
            <a:spLocks noChangeArrowheads="1"/>
          </p:cNvSpPr>
          <p:nvPr/>
        </p:nvSpPr>
        <p:spPr bwMode="auto">
          <a:xfrm flipH="1">
            <a:off x="7782227" y="3476380"/>
            <a:ext cx="55228" cy="62176"/>
          </a:xfrm>
          <a:prstGeom prst="ellipse">
            <a:avLst/>
          </a:prstGeom>
          <a:solidFill>
            <a:srgbClr val="FFFFFF"/>
          </a:solidFill>
          <a:ln w="9525">
            <a:solidFill>
              <a:srgbClr val="000000"/>
            </a:solidFill>
            <a:round/>
            <a:headEnd/>
            <a:tailEnd/>
          </a:ln>
        </p:spPr>
        <p:txBody>
          <a:bodyPr/>
          <a:lstStyle/>
          <a:p>
            <a:endParaRPr lang="ja-JP" altLang="en-US"/>
          </a:p>
        </p:txBody>
      </p:sp>
      <p:sp>
        <p:nvSpPr>
          <p:cNvPr id="28" name="Oval 428">
            <a:extLst>
              <a:ext uri="{FF2B5EF4-FFF2-40B4-BE49-F238E27FC236}">
                <a16:creationId xmlns:a16="http://schemas.microsoft.com/office/drawing/2014/main" xmlns="" id="{29EE47C4-1961-44F9-B222-19B6EAE70337}"/>
              </a:ext>
            </a:extLst>
          </p:cNvPr>
          <p:cNvSpPr>
            <a:spLocks noChangeArrowheads="1"/>
          </p:cNvSpPr>
          <p:nvPr/>
        </p:nvSpPr>
        <p:spPr bwMode="auto">
          <a:xfrm flipH="1">
            <a:off x="7782227" y="3600732"/>
            <a:ext cx="55228" cy="62176"/>
          </a:xfrm>
          <a:prstGeom prst="ellipse">
            <a:avLst/>
          </a:prstGeom>
          <a:solidFill>
            <a:srgbClr val="FFFFFF"/>
          </a:solidFill>
          <a:ln w="9525">
            <a:solidFill>
              <a:srgbClr val="000000"/>
            </a:solidFill>
            <a:round/>
            <a:headEnd/>
            <a:tailEnd/>
          </a:ln>
        </p:spPr>
        <p:txBody>
          <a:bodyPr/>
          <a:lstStyle/>
          <a:p>
            <a:endParaRPr lang="ja-JP" altLang="en-US"/>
          </a:p>
        </p:txBody>
      </p:sp>
      <p:cxnSp>
        <p:nvCxnSpPr>
          <p:cNvPr id="29" name="Straight Connector 2714">
            <a:extLst>
              <a:ext uri="{FF2B5EF4-FFF2-40B4-BE49-F238E27FC236}">
                <a16:creationId xmlns:a16="http://schemas.microsoft.com/office/drawing/2014/main" xmlns="" id="{0FF6B5FE-9611-4E65-BD4B-16AACACF3C18}"/>
              </a:ext>
            </a:extLst>
          </p:cNvPr>
          <p:cNvCxnSpPr>
            <a:cxnSpLocks noChangeShapeType="1"/>
          </p:cNvCxnSpPr>
          <p:nvPr/>
        </p:nvCxnSpPr>
        <p:spPr bwMode="auto">
          <a:xfrm>
            <a:off x="4479998" y="2647364"/>
            <a:ext cx="0" cy="2652855"/>
          </a:xfrm>
          <a:prstGeom prst="line">
            <a:avLst/>
          </a:prstGeom>
          <a:noFill/>
          <a:ln w="15875" algn="ctr">
            <a:solidFill>
              <a:srgbClr val="000000"/>
            </a:solidFill>
            <a:round/>
            <a:headEnd/>
            <a:tailEnd/>
          </a:ln>
          <a:extLst>
            <a:ext uri="{909E8E84-426E-40DD-AFC4-6F175D3DCCD1}">
              <a14:hiddenFill xmlns:a14="http://schemas.microsoft.com/office/drawing/2010/main">
                <a:noFill/>
              </a14:hiddenFill>
            </a:ext>
          </a:extLst>
        </p:spPr>
      </p:cxnSp>
      <p:sp>
        <p:nvSpPr>
          <p:cNvPr id="30" name="Text Box 49">
            <a:extLst>
              <a:ext uri="{FF2B5EF4-FFF2-40B4-BE49-F238E27FC236}">
                <a16:creationId xmlns:a16="http://schemas.microsoft.com/office/drawing/2014/main" xmlns="" id="{0863E83D-2DB4-4D6A-B698-22DA4332C84B}"/>
              </a:ext>
            </a:extLst>
          </p:cNvPr>
          <p:cNvSpPr txBox="1">
            <a:spLocks noChangeAspect="1" noChangeArrowheads="1"/>
          </p:cNvSpPr>
          <p:nvPr/>
        </p:nvSpPr>
        <p:spPr bwMode="auto">
          <a:xfrm>
            <a:off x="9067061" y="4326122"/>
            <a:ext cx="128864" cy="35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endParaRPr lang="ja-JP" altLang="en-US"/>
          </a:p>
        </p:txBody>
      </p:sp>
      <p:sp>
        <p:nvSpPr>
          <p:cNvPr id="31" name="Text Box 50">
            <a:extLst>
              <a:ext uri="{FF2B5EF4-FFF2-40B4-BE49-F238E27FC236}">
                <a16:creationId xmlns:a16="http://schemas.microsoft.com/office/drawing/2014/main" xmlns="" id="{9F24DA28-D011-4D0D-9E49-74BF3690E779}"/>
              </a:ext>
            </a:extLst>
          </p:cNvPr>
          <p:cNvSpPr txBox="1">
            <a:spLocks noChangeAspect="1" noChangeArrowheads="1"/>
          </p:cNvSpPr>
          <p:nvPr/>
        </p:nvSpPr>
        <p:spPr bwMode="auto">
          <a:xfrm>
            <a:off x="9913884" y="2999695"/>
            <a:ext cx="128864" cy="373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endParaRPr lang="ja-JP" altLang="en-US"/>
          </a:p>
        </p:txBody>
      </p:sp>
      <p:sp>
        <p:nvSpPr>
          <p:cNvPr id="32" name="Text Box 51">
            <a:extLst>
              <a:ext uri="{FF2B5EF4-FFF2-40B4-BE49-F238E27FC236}">
                <a16:creationId xmlns:a16="http://schemas.microsoft.com/office/drawing/2014/main" xmlns="" id="{27238604-7654-4823-95EE-773986CBB926}"/>
              </a:ext>
            </a:extLst>
          </p:cNvPr>
          <p:cNvSpPr txBox="1">
            <a:spLocks noChangeAspect="1" noChangeArrowheads="1"/>
          </p:cNvSpPr>
          <p:nvPr/>
        </p:nvSpPr>
        <p:spPr bwMode="auto">
          <a:xfrm>
            <a:off x="9067061" y="4118868"/>
            <a:ext cx="128864" cy="35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endParaRPr lang="ja-JP" altLang="en-US"/>
          </a:p>
        </p:txBody>
      </p:sp>
      <p:sp>
        <p:nvSpPr>
          <p:cNvPr id="33" name="Text Box 53">
            <a:extLst>
              <a:ext uri="{FF2B5EF4-FFF2-40B4-BE49-F238E27FC236}">
                <a16:creationId xmlns:a16="http://schemas.microsoft.com/office/drawing/2014/main" xmlns="" id="{0F1F2E92-7422-4302-A772-CA83AA588403}"/>
              </a:ext>
            </a:extLst>
          </p:cNvPr>
          <p:cNvSpPr txBox="1">
            <a:spLocks noChangeAspect="1" noChangeArrowheads="1"/>
          </p:cNvSpPr>
          <p:nvPr/>
        </p:nvSpPr>
        <p:spPr bwMode="auto">
          <a:xfrm>
            <a:off x="9067061" y="4160320"/>
            <a:ext cx="128864" cy="33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endParaRPr lang="ja-JP" altLang="en-US"/>
          </a:p>
        </p:txBody>
      </p:sp>
      <p:sp>
        <p:nvSpPr>
          <p:cNvPr id="34" name="Arc 80">
            <a:extLst>
              <a:ext uri="{FF2B5EF4-FFF2-40B4-BE49-F238E27FC236}">
                <a16:creationId xmlns:a16="http://schemas.microsoft.com/office/drawing/2014/main" xmlns="" id="{F46BB3C8-0D66-41B7-AA15-357DF2725725}"/>
              </a:ext>
            </a:extLst>
          </p:cNvPr>
          <p:cNvSpPr>
            <a:spLocks/>
          </p:cNvSpPr>
          <p:nvPr/>
        </p:nvSpPr>
        <p:spPr bwMode="auto">
          <a:xfrm flipH="1">
            <a:off x="1786544" y="2647363"/>
            <a:ext cx="386593" cy="13057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5" name="Arc 81">
            <a:extLst>
              <a:ext uri="{FF2B5EF4-FFF2-40B4-BE49-F238E27FC236}">
                <a16:creationId xmlns:a16="http://schemas.microsoft.com/office/drawing/2014/main" xmlns="" id="{C6C06335-B07D-4FB2-95DD-9DAA89638A9B}"/>
              </a:ext>
            </a:extLst>
          </p:cNvPr>
          <p:cNvSpPr>
            <a:spLocks/>
          </p:cNvSpPr>
          <p:nvPr/>
        </p:nvSpPr>
        <p:spPr bwMode="auto">
          <a:xfrm flipH="1" flipV="1">
            <a:off x="1786544" y="3973791"/>
            <a:ext cx="423411" cy="134715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6" name="Line 82">
            <a:extLst>
              <a:ext uri="{FF2B5EF4-FFF2-40B4-BE49-F238E27FC236}">
                <a16:creationId xmlns:a16="http://schemas.microsoft.com/office/drawing/2014/main" xmlns="" id="{6A9A51DA-8F8B-4C4B-B287-7FBC43DDB3D1}"/>
              </a:ext>
            </a:extLst>
          </p:cNvPr>
          <p:cNvSpPr>
            <a:spLocks noChangeShapeType="1"/>
          </p:cNvSpPr>
          <p:nvPr/>
        </p:nvSpPr>
        <p:spPr bwMode="auto">
          <a:xfrm flipV="1">
            <a:off x="2136319" y="2626638"/>
            <a:ext cx="6026789" cy="2072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7" name="Line 83">
            <a:extLst>
              <a:ext uri="{FF2B5EF4-FFF2-40B4-BE49-F238E27FC236}">
                <a16:creationId xmlns:a16="http://schemas.microsoft.com/office/drawing/2014/main" xmlns="" id="{17E0768C-B3C9-430F-822E-F483FC83BEF9}"/>
              </a:ext>
            </a:extLst>
          </p:cNvPr>
          <p:cNvSpPr>
            <a:spLocks noChangeShapeType="1"/>
          </p:cNvSpPr>
          <p:nvPr/>
        </p:nvSpPr>
        <p:spPr bwMode="auto">
          <a:xfrm flipV="1">
            <a:off x="2173137" y="5320943"/>
            <a:ext cx="7390973"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8" name="Arc 110">
            <a:extLst>
              <a:ext uri="{FF2B5EF4-FFF2-40B4-BE49-F238E27FC236}">
                <a16:creationId xmlns:a16="http://schemas.microsoft.com/office/drawing/2014/main" xmlns="" id="{51071930-A4D1-4DD6-A5BF-E662F3DDE2EA}"/>
              </a:ext>
            </a:extLst>
          </p:cNvPr>
          <p:cNvSpPr>
            <a:spLocks/>
          </p:cNvSpPr>
          <p:nvPr/>
        </p:nvSpPr>
        <p:spPr bwMode="auto">
          <a:xfrm>
            <a:off x="9527291" y="2626637"/>
            <a:ext cx="589094" cy="13264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 name="Arc 111">
            <a:extLst>
              <a:ext uri="{FF2B5EF4-FFF2-40B4-BE49-F238E27FC236}">
                <a16:creationId xmlns:a16="http://schemas.microsoft.com/office/drawing/2014/main" xmlns="" id="{975D94F7-5A9A-4AED-B40F-330E44734D53}"/>
              </a:ext>
            </a:extLst>
          </p:cNvPr>
          <p:cNvSpPr>
            <a:spLocks/>
          </p:cNvSpPr>
          <p:nvPr/>
        </p:nvSpPr>
        <p:spPr bwMode="auto">
          <a:xfrm flipV="1">
            <a:off x="9527291" y="3953065"/>
            <a:ext cx="589094" cy="1367878"/>
          </a:xfrm>
          <a:custGeom>
            <a:avLst/>
            <a:gdLst>
              <a:gd name="T0" fmla="*/ 0 w 22810"/>
              <a:gd name="T1" fmla="*/ 0 h 21600"/>
              <a:gd name="T2" fmla="*/ 0 w 22810"/>
              <a:gd name="T3" fmla="*/ 0 h 21600"/>
              <a:gd name="T4" fmla="*/ 0 w 22810"/>
              <a:gd name="T5" fmla="*/ 0 h 21600"/>
              <a:gd name="T6" fmla="*/ 0 60000 65536"/>
              <a:gd name="T7" fmla="*/ 0 60000 65536"/>
              <a:gd name="T8" fmla="*/ 0 60000 65536"/>
              <a:gd name="T9" fmla="*/ 0 w 22810"/>
              <a:gd name="T10" fmla="*/ 0 h 21600"/>
              <a:gd name="T11" fmla="*/ 22810 w 22810"/>
              <a:gd name="T12" fmla="*/ 21600 h 21600"/>
            </a:gdLst>
            <a:ahLst/>
            <a:cxnLst>
              <a:cxn ang="T6">
                <a:pos x="T0" y="T1"/>
              </a:cxn>
              <a:cxn ang="T7">
                <a:pos x="T2" y="T3"/>
              </a:cxn>
              <a:cxn ang="T8">
                <a:pos x="T4" y="T5"/>
              </a:cxn>
            </a:cxnLst>
            <a:rect l="T9" t="T10" r="T11" b="T12"/>
            <a:pathLst>
              <a:path w="22810" h="21600" fill="none" extrusionOk="0">
                <a:moveTo>
                  <a:pt x="-1" y="33"/>
                </a:moveTo>
                <a:cubicBezTo>
                  <a:pt x="402" y="11"/>
                  <a:pt x="806" y="-1"/>
                  <a:pt x="1210" y="0"/>
                </a:cubicBezTo>
                <a:cubicBezTo>
                  <a:pt x="13139" y="0"/>
                  <a:pt x="22810" y="9670"/>
                  <a:pt x="22810" y="21600"/>
                </a:cubicBezTo>
              </a:path>
              <a:path w="22810" h="21600" stroke="0" extrusionOk="0">
                <a:moveTo>
                  <a:pt x="-1" y="33"/>
                </a:moveTo>
                <a:cubicBezTo>
                  <a:pt x="402" y="11"/>
                  <a:pt x="806" y="-1"/>
                  <a:pt x="1210" y="0"/>
                </a:cubicBezTo>
                <a:cubicBezTo>
                  <a:pt x="13139" y="0"/>
                  <a:pt x="22810" y="9670"/>
                  <a:pt x="22810" y="21600"/>
                </a:cubicBezTo>
                <a:lnTo>
                  <a:pt x="1210" y="21600"/>
                </a:lnTo>
                <a:lnTo>
                  <a:pt x="-1" y="33"/>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 name="Rectangle 161">
            <a:extLst>
              <a:ext uri="{FF2B5EF4-FFF2-40B4-BE49-F238E27FC236}">
                <a16:creationId xmlns:a16="http://schemas.microsoft.com/office/drawing/2014/main" xmlns="" id="{1D2F1013-7D54-430A-B73C-D99B751ACBDB}"/>
              </a:ext>
            </a:extLst>
          </p:cNvPr>
          <p:cNvSpPr>
            <a:spLocks noChangeArrowheads="1"/>
          </p:cNvSpPr>
          <p:nvPr/>
        </p:nvSpPr>
        <p:spPr bwMode="auto">
          <a:xfrm>
            <a:off x="2600358" y="2543735"/>
            <a:ext cx="717959" cy="145078"/>
          </a:xfrm>
          <a:prstGeom prst="rect">
            <a:avLst/>
          </a:prstGeom>
          <a:solidFill>
            <a:srgbClr val="FFFFFF"/>
          </a:solidFill>
          <a:ln w="19050">
            <a:solidFill>
              <a:srgbClr val="000000"/>
            </a:solidFill>
            <a:miter lim="800000"/>
            <a:headEnd/>
            <a:tailEnd/>
          </a:ln>
        </p:spPr>
        <p:txBody>
          <a:bodyPr/>
          <a:lstStyle/>
          <a:p>
            <a:endParaRPr lang="ja-JP" altLang="en-US"/>
          </a:p>
        </p:txBody>
      </p:sp>
      <p:sp>
        <p:nvSpPr>
          <p:cNvPr id="41" name="Line 73">
            <a:extLst>
              <a:ext uri="{FF2B5EF4-FFF2-40B4-BE49-F238E27FC236}">
                <a16:creationId xmlns:a16="http://schemas.microsoft.com/office/drawing/2014/main" xmlns="" id="{F723FFE6-0BA9-48C8-9FA5-AEFCE1B2BFD0}"/>
              </a:ext>
            </a:extLst>
          </p:cNvPr>
          <p:cNvSpPr>
            <a:spLocks noChangeShapeType="1"/>
          </p:cNvSpPr>
          <p:nvPr/>
        </p:nvSpPr>
        <p:spPr bwMode="auto">
          <a:xfrm flipH="1">
            <a:off x="2581949" y="3600732"/>
            <a:ext cx="1898051" cy="0"/>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2" name="Rectangle 152">
            <a:extLst>
              <a:ext uri="{FF2B5EF4-FFF2-40B4-BE49-F238E27FC236}">
                <a16:creationId xmlns:a16="http://schemas.microsoft.com/office/drawing/2014/main" xmlns="" id="{52CFA92B-E938-4AF7-A78D-EEE43F23D3EF}"/>
              </a:ext>
            </a:extLst>
          </p:cNvPr>
          <p:cNvSpPr>
            <a:spLocks noChangeArrowheads="1"/>
          </p:cNvSpPr>
          <p:nvPr/>
        </p:nvSpPr>
        <p:spPr bwMode="auto">
          <a:xfrm>
            <a:off x="1676088" y="3020420"/>
            <a:ext cx="942678" cy="227980"/>
          </a:xfrm>
          <a:prstGeom prst="rect">
            <a:avLst/>
          </a:prstGeom>
          <a:solidFill>
            <a:srgbClr val="FFFFFF"/>
          </a:solidFill>
          <a:ln w="9525">
            <a:solidFill>
              <a:srgbClr val="000000"/>
            </a:solidFill>
            <a:miter lim="800000"/>
            <a:headEnd/>
            <a:tailEnd/>
          </a:ln>
        </p:spPr>
        <p:txBody>
          <a:bodyPr/>
          <a:lstStyle/>
          <a:p>
            <a:endParaRPr lang="ja-JP" altLang="en-US"/>
          </a:p>
        </p:txBody>
      </p:sp>
      <p:sp>
        <p:nvSpPr>
          <p:cNvPr id="43" name="Rectangle 152">
            <a:extLst>
              <a:ext uri="{FF2B5EF4-FFF2-40B4-BE49-F238E27FC236}">
                <a16:creationId xmlns:a16="http://schemas.microsoft.com/office/drawing/2014/main" xmlns="" id="{BDAB05F6-5099-4D3F-8751-5E1305FE1B3E}"/>
              </a:ext>
            </a:extLst>
          </p:cNvPr>
          <p:cNvSpPr>
            <a:spLocks noChangeArrowheads="1"/>
          </p:cNvSpPr>
          <p:nvPr/>
        </p:nvSpPr>
        <p:spPr bwMode="auto">
          <a:xfrm>
            <a:off x="9803430" y="2833891"/>
            <a:ext cx="349775" cy="227980"/>
          </a:xfrm>
          <a:prstGeom prst="rect">
            <a:avLst/>
          </a:prstGeom>
          <a:solidFill>
            <a:srgbClr val="FFFFFF"/>
          </a:solidFill>
          <a:ln w="9525">
            <a:solidFill>
              <a:srgbClr val="000000"/>
            </a:solidFill>
            <a:miter lim="800000"/>
            <a:headEnd/>
            <a:tailEnd/>
          </a:ln>
        </p:spPr>
        <p:txBody>
          <a:bodyPr/>
          <a:lstStyle/>
          <a:p>
            <a:endParaRPr lang="ja-JP" altLang="en-US"/>
          </a:p>
        </p:txBody>
      </p:sp>
      <p:sp>
        <p:nvSpPr>
          <p:cNvPr id="47" name="Line 73">
            <a:extLst>
              <a:ext uri="{FF2B5EF4-FFF2-40B4-BE49-F238E27FC236}">
                <a16:creationId xmlns:a16="http://schemas.microsoft.com/office/drawing/2014/main" xmlns="" id="{BF53C33D-862C-4470-AE4E-44F8C31E3F43}"/>
              </a:ext>
            </a:extLst>
          </p:cNvPr>
          <p:cNvSpPr>
            <a:spLocks noChangeShapeType="1"/>
          </p:cNvSpPr>
          <p:nvPr/>
        </p:nvSpPr>
        <p:spPr bwMode="auto">
          <a:xfrm>
            <a:off x="2600357" y="2626638"/>
            <a:ext cx="0" cy="994821"/>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8" name="Line 73">
            <a:extLst>
              <a:ext uri="{FF2B5EF4-FFF2-40B4-BE49-F238E27FC236}">
                <a16:creationId xmlns:a16="http://schemas.microsoft.com/office/drawing/2014/main" xmlns="" id="{B53BF5D8-81DA-4997-8645-4A20D835BF78}"/>
              </a:ext>
            </a:extLst>
          </p:cNvPr>
          <p:cNvSpPr>
            <a:spLocks noChangeShapeType="1"/>
          </p:cNvSpPr>
          <p:nvPr/>
        </p:nvSpPr>
        <p:spPr bwMode="auto">
          <a:xfrm flipH="1">
            <a:off x="2581949" y="3372753"/>
            <a:ext cx="1898051" cy="0"/>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9" name="Line 73">
            <a:extLst>
              <a:ext uri="{FF2B5EF4-FFF2-40B4-BE49-F238E27FC236}">
                <a16:creationId xmlns:a16="http://schemas.microsoft.com/office/drawing/2014/main" xmlns="" id="{9ED89BC9-474F-4298-8A8D-178ADA86F280}"/>
              </a:ext>
            </a:extLst>
          </p:cNvPr>
          <p:cNvSpPr>
            <a:spLocks noChangeShapeType="1"/>
          </p:cNvSpPr>
          <p:nvPr/>
        </p:nvSpPr>
        <p:spPr bwMode="auto">
          <a:xfrm flipH="1">
            <a:off x="3393856" y="2978969"/>
            <a:ext cx="0" cy="642488"/>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0" name="Line 73">
            <a:extLst>
              <a:ext uri="{FF2B5EF4-FFF2-40B4-BE49-F238E27FC236}">
                <a16:creationId xmlns:a16="http://schemas.microsoft.com/office/drawing/2014/main" xmlns="" id="{EC24EAD4-71EA-4340-B4CE-56F56A4EDA79}"/>
              </a:ext>
            </a:extLst>
          </p:cNvPr>
          <p:cNvSpPr>
            <a:spLocks noChangeShapeType="1"/>
          </p:cNvSpPr>
          <p:nvPr/>
        </p:nvSpPr>
        <p:spPr bwMode="auto">
          <a:xfrm flipH="1">
            <a:off x="2563539" y="2999695"/>
            <a:ext cx="1916460" cy="0"/>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cxnSp>
        <p:nvCxnSpPr>
          <p:cNvPr id="51" name="Straight Connector 2714">
            <a:extLst>
              <a:ext uri="{FF2B5EF4-FFF2-40B4-BE49-F238E27FC236}">
                <a16:creationId xmlns:a16="http://schemas.microsoft.com/office/drawing/2014/main" xmlns="" id="{6566D827-F2C0-4621-A54E-39A12A6B5C30}"/>
              </a:ext>
            </a:extLst>
          </p:cNvPr>
          <p:cNvCxnSpPr>
            <a:cxnSpLocks noChangeShapeType="1"/>
          </p:cNvCxnSpPr>
          <p:nvPr/>
        </p:nvCxnSpPr>
        <p:spPr bwMode="auto">
          <a:xfrm>
            <a:off x="6458035" y="2605913"/>
            <a:ext cx="0" cy="2715031"/>
          </a:xfrm>
          <a:prstGeom prst="line">
            <a:avLst/>
          </a:prstGeom>
          <a:noFill/>
          <a:ln w="15875" algn="ctr">
            <a:solidFill>
              <a:srgbClr val="000000"/>
            </a:solidFill>
            <a:round/>
            <a:headEnd/>
            <a:tailEnd/>
          </a:ln>
          <a:extLst>
            <a:ext uri="{909E8E84-426E-40DD-AFC4-6F175D3DCCD1}">
              <a14:hiddenFill xmlns:a14="http://schemas.microsoft.com/office/drawing/2010/main">
                <a:noFill/>
              </a14:hiddenFill>
            </a:ext>
          </a:extLst>
        </p:spPr>
      </p:cxnSp>
      <p:sp>
        <p:nvSpPr>
          <p:cNvPr id="52" name="Line 73">
            <a:extLst>
              <a:ext uri="{FF2B5EF4-FFF2-40B4-BE49-F238E27FC236}">
                <a16:creationId xmlns:a16="http://schemas.microsoft.com/office/drawing/2014/main" xmlns="" id="{B12BDC6F-789B-4109-9739-961246C148E8}"/>
              </a:ext>
            </a:extLst>
          </p:cNvPr>
          <p:cNvSpPr>
            <a:spLocks noChangeShapeType="1"/>
          </p:cNvSpPr>
          <p:nvPr/>
        </p:nvSpPr>
        <p:spPr bwMode="auto">
          <a:xfrm flipH="1" flipV="1">
            <a:off x="4498409" y="3497105"/>
            <a:ext cx="1683489" cy="0"/>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3" name="Line 73">
            <a:extLst>
              <a:ext uri="{FF2B5EF4-FFF2-40B4-BE49-F238E27FC236}">
                <a16:creationId xmlns:a16="http://schemas.microsoft.com/office/drawing/2014/main" xmlns="" id="{A51E2FA9-D3F3-4410-BDDE-8C783C107392}"/>
              </a:ext>
            </a:extLst>
          </p:cNvPr>
          <p:cNvSpPr>
            <a:spLocks noChangeShapeType="1"/>
          </p:cNvSpPr>
          <p:nvPr/>
        </p:nvSpPr>
        <p:spPr bwMode="auto">
          <a:xfrm flipH="1" flipV="1">
            <a:off x="4461590" y="4740631"/>
            <a:ext cx="1738717" cy="0"/>
          </a:xfrm>
          <a:prstGeom prst="line">
            <a:avLst/>
          </a:prstGeom>
          <a:noFill/>
          <a:ln w="254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pic>
        <p:nvPicPr>
          <p:cNvPr id="54" name="Picture 2779">
            <a:extLst>
              <a:ext uri="{FF2B5EF4-FFF2-40B4-BE49-F238E27FC236}">
                <a16:creationId xmlns:a16="http://schemas.microsoft.com/office/drawing/2014/main" xmlns="" id="{880C7BCF-E6E2-4C33-A5DF-3BC4ED712D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38621" y="4367573"/>
            <a:ext cx="276138" cy="29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2779">
            <a:extLst>
              <a:ext uri="{FF2B5EF4-FFF2-40B4-BE49-F238E27FC236}">
                <a16:creationId xmlns:a16="http://schemas.microsoft.com/office/drawing/2014/main" xmlns="" id="{8359EB79-31CD-4423-9875-75DA56AAA5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737547">
            <a:off x="4772725" y="3979643"/>
            <a:ext cx="310881" cy="2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779">
            <a:extLst>
              <a:ext uri="{FF2B5EF4-FFF2-40B4-BE49-F238E27FC236}">
                <a16:creationId xmlns:a16="http://schemas.microsoft.com/office/drawing/2014/main" xmlns="" id="{6F3016A4-6BA9-4804-BC41-8B66C09189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819256">
            <a:off x="5232955" y="4083270"/>
            <a:ext cx="310881" cy="2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779">
            <a:extLst>
              <a:ext uri="{FF2B5EF4-FFF2-40B4-BE49-F238E27FC236}">
                <a16:creationId xmlns:a16="http://schemas.microsoft.com/office/drawing/2014/main" xmlns="" id="{3669142A-55AA-40E7-B19C-5B42901E09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819256">
            <a:off x="4622278" y="4349526"/>
            <a:ext cx="310881" cy="26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779">
            <a:extLst>
              <a:ext uri="{FF2B5EF4-FFF2-40B4-BE49-F238E27FC236}">
                <a16:creationId xmlns:a16="http://schemas.microsoft.com/office/drawing/2014/main" xmlns="" id="{5AB6B11F-56F1-4647-A22A-17471601E16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7257826">
            <a:off x="5695091" y="4021094"/>
            <a:ext cx="310881" cy="2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779">
            <a:extLst>
              <a:ext uri="{FF2B5EF4-FFF2-40B4-BE49-F238E27FC236}">
                <a16:creationId xmlns:a16="http://schemas.microsoft.com/office/drawing/2014/main" xmlns="" id="{1D3ACDBF-B043-4720-8DBF-C52DD93DD9F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9339534">
            <a:off x="5498851" y="4346848"/>
            <a:ext cx="278044" cy="29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2779">
            <a:extLst>
              <a:ext uri="{FF2B5EF4-FFF2-40B4-BE49-F238E27FC236}">
                <a16:creationId xmlns:a16="http://schemas.microsoft.com/office/drawing/2014/main" xmlns="" id="{AF0981C8-09F3-4765-913E-581C97F8E5A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6544941">
            <a:off x="4511823" y="4038645"/>
            <a:ext cx="310881" cy="26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2779">
            <a:extLst>
              <a:ext uri="{FF2B5EF4-FFF2-40B4-BE49-F238E27FC236}">
                <a16:creationId xmlns:a16="http://schemas.microsoft.com/office/drawing/2014/main" xmlns="" id="{99ED6962-DAE6-4732-995E-C3CAA13BEA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737547">
            <a:off x="4567051" y="3603411"/>
            <a:ext cx="310881" cy="26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779">
            <a:extLst>
              <a:ext uri="{FF2B5EF4-FFF2-40B4-BE49-F238E27FC236}">
                <a16:creationId xmlns:a16="http://schemas.microsoft.com/office/drawing/2014/main" xmlns="" id="{F778285F-8445-4256-9DF3-D42D19A4DEB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737547">
            <a:off x="5104091" y="3668762"/>
            <a:ext cx="310881" cy="2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779">
            <a:extLst>
              <a:ext uri="{FF2B5EF4-FFF2-40B4-BE49-F238E27FC236}">
                <a16:creationId xmlns:a16="http://schemas.microsoft.com/office/drawing/2014/main" xmlns="" id="{6739C61D-2CC2-4C5A-8A7A-778D5676FD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6544941">
            <a:off x="5491637" y="3709259"/>
            <a:ext cx="310881" cy="25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301">
            <a:extLst>
              <a:ext uri="{FF2B5EF4-FFF2-40B4-BE49-F238E27FC236}">
                <a16:creationId xmlns:a16="http://schemas.microsoft.com/office/drawing/2014/main" xmlns="" id="{058AF6F1-52AB-420D-8889-724620313FA7}"/>
              </a:ext>
            </a:extLst>
          </p:cNvPr>
          <p:cNvSpPr>
            <a:spLocks noChangeArrowheads="1"/>
          </p:cNvSpPr>
          <p:nvPr/>
        </p:nvSpPr>
        <p:spPr bwMode="auto">
          <a:xfrm>
            <a:off x="6200306" y="3124048"/>
            <a:ext cx="239320" cy="1637309"/>
          </a:xfrm>
          <a:prstGeom prst="rect">
            <a:avLst/>
          </a:prstGeom>
          <a:solidFill>
            <a:srgbClr val="FFFFFF"/>
          </a:solidFill>
          <a:ln w="9525">
            <a:solidFill>
              <a:srgbClr val="000000"/>
            </a:solidFill>
            <a:miter lim="800000"/>
            <a:headEnd/>
            <a:tailEnd/>
          </a:ln>
        </p:spPr>
        <p:txBody>
          <a:bodyPr/>
          <a:lstStyle/>
          <a:p>
            <a:endParaRPr lang="ja-JP" altLang="en-US"/>
          </a:p>
        </p:txBody>
      </p:sp>
      <p:pic>
        <p:nvPicPr>
          <p:cNvPr id="65" name="Picture 2779">
            <a:extLst>
              <a:ext uri="{FF2B5EF4-FFF2-40B4-BE49-F238E27FC236}">
                <a16:creationId xmlns:a16="http://schemas.microsoft.com/office/drawing/2014/main" xmlns="" id="{3CA79041-1342-43DD-A62C-AC47E8B76F5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6544941">
            <a:off x="5823955" y="3668762"/>
            <a:ext cx="310881" cy="2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2779">
            <a:extLst>
              <a:ext uri="{FF2B5EF4-FFF2-40B4-BE49-F238E27FC236}">
                <a16:creationId xmlns:a16="http://schemas.microsoft.com/office/drawing/2014/main" xmlns="" id="{418F0041-37E6-4460-AEA5-6DCF08F62E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9339534">
            <a:off x="5850531" y="4388299"/>
            <a:ext cx="276138" cy="29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 name="Straight Connector 2714">
            <a:extLst>
              <a:ext uri="{FF2B5EF4-FFF2-40B4-BE49-F238E27FC236}">
                <a16:creationId xmlns:a16="http://schemas.microsoft.com/office/drawing/2014/main" xmlns="" id="{60A4D98E-D92D-4559-90A8-ED1F6AE69500}"/>
              </a:ext>
            </a:extLst>
          </p:cNvPr>
          <p:cNvCxnSpPr>
            <a:cxnSpLocks noChangeShapeType="1"/>
          </p:cNvCxnSpPr>
          <p:nvPr/>
        </p:nvCxnSpPr>
        <p:spPr bwMode="auto">
          <a:xfrm>
            <a:off x="8071061" y="2647363"/>
            <a:ext cx="0" cy="2673580"/>
          </a:xfrm>
          <a:prstGeom prst="line">
            <a:avLst/>
          </a:prstGeom>
          <a:noFill/>
          <a:ln w="15875" algn="ctr">
            <a:solidFill>
              <a:srgbClr val="000000"/>
            </a:solidFill>
            <a:round/>
            <a:headEnd/>
            <a:tailEnd/>
          </a:ln>
          <a:extLst>
            <a:ext uri="{909E8E84-426E-40DD-AFC4-6F175D3DCCD1}">
              <a14:hiddenFill xmlns:a14="http://schemas.microsoft.com/office/drawing/2010/main">
                <a:noFill/>
              </a14:hiddenFill>
            </a:ext>
          </a:extLst>
        </p:spPr>
      </p:cxnSp>
      <p:cxnSp>
        <p:nvCxnSpPr>
          <p:cNvPr id="68" name="Straight Connector 2714">
            <a:extLst>
              <a:ext uri="{FF2B5EF4-FFF2-40B4-BE49-F238E27FC236}">
                <a16:creationId xmlns:a16="http://schemas.microsoft.com/office/drawing/2014/main" xmlns="" id="{5050B29B-8D42-4A13-B8DE-8B18395CEAD8}"/>
              </a:ext>
            </a:extLst>
          </p:cNvPr>
          <p:cNvCxnSpPr>
            <a:cxnSpLocks noChangeShapeType="1"/>
          </p:cNvCxnSpPr>
          <p:nvPr/>
        </p:nvCxnSpPr>
        <p:spPr bwMode="auto">
          <a:xfrm>
            <a:off x="6476444" y="2792441"/>
            <a:ext cx="128864" cy="870468"/>
          </a:xfrm>
          <a:prstGeom prst="line">
            <a:avLst/>
          </a:prstGeom>
          <a:noFill/>
          <a:ln w="15875" algn="ctr">
            <a:solidFill>
              <a:srgbClr val="000000"/>
            </a:solidFill>
            <a:round/>
            <a:headEnd/>
            <a:tailEnd/>
          </a:ln>
          <a:extLst>
            <a:ext uri="{909E8E84-426E-40DD-AFC4-6F175D3DCCD1}">
              <a14:hiddenFill xmlns:a14="http://schemas.microsoft.com/office/drawing/2010/main">
                <a:noFill/>
              </a14:hiddenFill>
            </a:ext>
          </a:extLst>
        </p:spPr>
      </p:cxnSp>
      <p:sp>
        <p:nvSpPr>
          <p:cNvPr id="69" name="Line 306">
            <a:extLst>
              <a:ext uri="{FF2B5EF4-FFF2-40B4-BE49-F238E27FC236}">
                <a16:creationId xmlns:a16="http://schemas.microsoft.com/office/drawing/2014/main" xmlns="" id="{26989F09-A7CF-412B-9F51-FC466460D1EF}"/>
              </a:ext>
            </a:extLst>
          </p:cNvPr>
          <p:cNvSpPr>
            <a:spLocks noChangeShapeType="1"/>
          </p:cNvSpPr>
          <p:nvPr/>
        </p:nvSpPr>
        <p:spPr bwMode="auto">
          <a:xfrm>
            <a:off x="6458036" y="3662909"/>
            <a:ext cx="165683"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0" name="Rectangle 307">
            <a:extLst>
              <a:ext uri="{FF2B5EF4-FFF2-40B4-BE49-F238E27FC236}">
                <a16:creationId xmlns:a16="http://schemas.microsoft.com/office/drawing/2014/main" xmlns="" id="{7DB5598F-CB02-4BB3-9023-2E74EA370E46}"/>
              </a:ext>
            </a:extLst>
          </p:cNvPr>
          <p:cNvSpPr>
            <a:spLocks noChangeArrowheads="1"/>
          </p:cNvSpPr>
          <p:nvPr/>
        </p:nvSpPr>
        <p:spPr bwMode="auto">
          <a:xfrm>
            <a:off x="7886970" y="3061872"/>
            <a:ext cx="349775" cy="165803"/>
          </a:xfrm>
          <a:prstGeom prst="rect">
            <a:avLst/>
          </a:prstGeom>
          <a:solidFill>
            <a:srgbClr val="FFFFFF"/>
          </a:solidFill>
          <a:ln w="9525">
            <a:solidFill>
              <a:srgbClr val="000000"/>
            </a:solidFill>
            <a:miter lim="800000"/>
            <a:headEnd/>
            <a:tailEnd/>
          </a:ln>
        </p:spPr>
        <p:txBody>
          <a:bodyPr/>
          <a:lstStyle/>
          <a:p>
            <a:endParaRPr lang="ja-JP" altLang="en-US"/>
          </a:p>
        </p:txBody>
      </p:sp>
      <p:sp>
        <p:nvSpPr>
          <p:cNvPr id="71" name="Line 317">
            <a:extLst>
              <a:ext uri="{FF2B5EF4-FFF2-40B4-BE49-F238E27FC236}">
                <a16:creationId xmlns:a16="http://schemas.microsoft.com/office/drawing/2014/main" xmlns="" id="{ECC43C7F-4A41-4DD0-9F88-F2BDBAEAE7EB}"/>
              </a:ext>
            </a:extLst>
          </p:cNvPr>
          <p:cNvSpPr>
            <a:spLocks noChangeShapeType="1"/>
          </p:cNvSpPr>
          <p:nvPr/>
        </p:nvSpPr>
        <p:spPr bwMode="auto">
          <a:xfrm>
            <a:off x="7027450" y="5258767"/>
            <a:ext cx="40500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2" name="Line 5281">
            <a:extLst>
              <a:ext uri="{FF2B5EF4-FFF2-40B4-BE49-F238E27FC236}">
                <a16:creationId xmlns:a16="http://schemas.microsoft.com/office/drawing/2014/main" xmlns="" id="{CB25271A-341D-4AD6-BE87-5EB1D5E838BF}"/>
              </a:ext>
            </a:extLst>
          </p:cNvPr>
          <p:cNvSpPr>
            <a:spLocks noChangeShapeType="1"/>
          </p:cNvSpPr>
          <p:nvPr/>
        </p:nvSpPr>
        <p:spPr bwMode="auto">
          <a:xfrm>
            <a:off x="7229951" y="1839071"/>
            <a:ext cx="0" cy="341969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3" name="Line 5296">
            <a:extLst>
              <a:ext uri="{FF2B5EF4-FFF2-40B4-BE49-F238E27FC236}">
                <a16:creationId xmlns:a16="http://schemas.microsoft.com/office/drawing/2014/main" xmlns="" id="{A41C8217-B742-41F5-A9D3-E972D35ACFDE}"/>
              </a:ext>
            </a:extLst>
          </p:cNvPr>
          <p:cNvSpPr>
            <a:spLocks noChangeShapeType="1"/>
          </p:cNvSpPr>
          <p:nvPr/>
        </p:nvSpPr>
        <p:spPr bwMode="auto">
          <a:xfrm>
            <a:off x="7229951" y="1839071"/>
            <a:ext cx="1689836"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74" name="Group 5305">
            <a:extLst>
              <a:ext uri="{FF2B5EF4-FFF2-40B4-BE49-F238E27FC236}">
                <a16:creationId xmlns:a16="http://schemas.microsoft.com/office/drawing/2014/main" xmlns="" id="{3C4837B9-6527-45A1-AAC5-FD557967FA66}"/>
              </a:ext>
            </a:extLst>
          </p:cNvPr>
          <p:cNvGrpSpPr>
            <a:grpSpLocks/>
          </p:cNvGrpSpPr>
          <p:nvPr/>
        </p:nvGrpSpPr>
        <p:grpSpPr bwMode="auto">
          <a:xfrm>
            <a:off x="8616042" y="1611091"/>
            <a:ext cx="386593" cy="435234"/>
            <a:chOff x="4328026" y="0"/>
            <a:chExt cx="318" cy="336"/>
          </a:xfrm>
        </p:grpSpPr>
        <p:sp>
          <p:nvSpPr>
            <p:cNvPr id="166" name="Oval 5306">
              <a:extLst>
                <a:ext uri="{FF2B5EF4-FFF2-40B4-BE49-F238E27FC236}">
                  <a16:creationId xmlns:a16="http://schemas.microsoft.com/office/drawing/2014/main" xmlns="" id="{0CA66481-9F5B-4DB5-986E-796F28AF63DD}"/>
                </a:ext>
              </a:extLst>
            </p:cNvPr>
            <p:cNvSpPr>
              <a:spLocks noChangeArrowheads="1"/>
            </p:cNvSpPr>
            <p:nvPr/>
          </p:nvSpPr>
          <p:spPr bwMode="auto">
            <a:xfrm>
              <a:off x="4328026" y="0"/>
              <a:ext cx="318" cy="336"/>
            </a:xfrm>
            <a:prstGeom prst="ellipse">
              <a:avLst/>
            </a:prstGeom>
            <a:solidFill>
              <a:srgbClr val="FFFFFF"/>
            </a:solidFill>
            <a:ln w="9525">
              <a:solidFill>
                <a:srgbClr val="000000"/>
              </a:solidFill>
              <a:round/>
              <a:headEnd/>
              <a:tailEnd/>
            </a:ln>
          </p:spPr>
          <p:txBody>
            <a:bodyPr/>
            <a:lstStyle/>
            <a:p>
              <a:endParaRPr lang="ja-JP" altLang="en-US"/>
            </a:p>
          </p:txBody>
        </p:sp>
        <p:sp>
          <p:nvSpPr>
            <p:cNvPr id="167" name="Text Box 5307">
              <a:extLst>
                <a:ext uri="{FF2B5EF4-FFF2-40B4-BE49-F238E27FC236}">
                  <a16:creationId xmlns:a16="http://schemas.microsoft.com/office/drawing/2014/main" xmlns="" id="{4A16DE80-BE2A-41D4-A223-1F68CAA44BDB}"/>
                </a:ext>
              </a:extLst>
            </p:cNvPr>
            <p:cNvSpPr txBox="1">
              <a:spLocks noChangeArrowheads="1"/>
            </p:cNvSpPr>
            <p:nvPr/>
          </p:nvSpPr>
          <p:spPr bwMode="auto">
            <a:xfrm>
              <a:off x="4328127" y="50"/>
              <a:ext cx="121" cy="179"/>
            </a:xfrm>
            <a:prstGeom prst="rect">
              <a:avLst/>
            </a:prstGeom>
            <a:solidFill>
              <a:srgbClr val="FFFFFF"/>
            </a:solidFill>
            <a:ln>
              <a:noFill/>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600" dirty="0">
                  <a:solidFill>
                    <a:srgbClr val="000000"/>
                  </a:solidFill>
                  <a:latin typeface="Times New Roman"/>
                  <a:cs typeface="Times New Roman"/>
                </a:rPr>
                <a:t>B</a:t>
              </a:r>
            </a:p>
            <a:p>
              <a:pPr algn="l" rtl="0">
                <a:defRPr sz="1000"/>
              </a:pPr>
              <a:endParaRPr lang="en-US" altLang="ja-JP" sz="1600" dirty="0">
                <a:solidFill>
                  <a:srgbClr val="000000"/>
                </a:solidFill>
                <a:latin typeface="Times New Roman"/>
                <a:cs typeface="Times New Roman"/>
              </a:endParaRPr>
            </a:p>
          </p:txBody>
        </p:sp>
      </p:grpSp>
      <p:sp>
        <p:nvSpPr>
          <p:cNvPr id="75" name="Rectangle 5311">
            <a:extLst>
              <a:ext uri="{FF2B5EF4-FFF2-40B4-BE49-F238E27FC236}">
                <a16:creationId xmlns:a16="http://schemas.microsoft.com/office/drawing/2014/main" xmlns="" id="{11C296CD-D78C-4AB5-9489-7D4AF5A514D6}"/>
              </a:ext>
            </a:extLst>
          </p:cNvPr>
          <p:cNvSpPr>
            <a:spLocks noChangeArrowheads="1"/>
          </p:cNvSpPr>
          <p:nvPr/>
        </p:nvSpPr>
        <p:spPr bwMode="auto">
          <a:xfrm>
            <a:off x="9064144" y="1612740"/>
            <a:ext cx="1436309" cy="447952"/>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27432" tIns="18288" rIns="0" bIns="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1200">
                <a:solidFill>
                  <a:srgbClr val="000000"/>
                </a:solidFill>
                <a:latin typeface="Arial"/>
                <a:cs typeface="Arial"/>
              </a:rPr>
              <a:t>Aeration Blower</a:t>
            </a:r>
          </a:p>
        </p:txBody>
      </p:sp>
      <p:pic>
        <p:nvPicPr>
          <p:cNvPr id="76" name="Picture 324" descr="20150106_125953">
            <a:extLst>
              <a:ext uri="{FF2B5EF4-FFF2-40B4-BE49-F238E27FC236}">
                <a16:creationId xmlns:a16="http://schemas.microsoft.com/office/drawing/2014/main" xmlns="" id="{74501B00-7DD1-46A3-8C09-0AB5DEE7AE5D}"/>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a:off x="6935404" y="4139594"/>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325" descr="20150106_125953">
            <a:extLst>
              <a:ext uri="{FF2B5EF4-FFF2-40B4-BE49-F238E27FC236}">
                <a16:creationId xmlns:a16="http://schemas.microsoft.com/office/drawing/2014/main" xmlns="" id="{D41AA9DF-E4FC-4A44-A6B1-C0048332A460}"/>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7285179" y="4181045"/>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326" descr="20150106_125953">
            <a:extLst>
              <a:ext uri="{FF2B5EF4-FFF2-40B4-BE49-F238E27FC236}">
                <a16:creationId xmlns:a16="http://schemas.microsoft.com/office/drawing/2014/main" xmlns="" id="{C0AFAD0E-FD99-41B3-A1B7-218AD79014DB}"/>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524498" y="4533378"/>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327" descr="20150106_125953">
            <a:extLst>
              <a:ext uri="{FF2B5EF4-FFF2-40B4-BE49-F238E27FC236}">
                <a16:creationId xmlns:a16="http://schemas.microsoft.com/office/drawing/2014/main" xmlns="" id="{D6D5333C-2CDA-4F8E-8CB6-497D456A0C44}"/>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7251774" y="4426338"/>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328" descr="20150106_125953">
            <a:extLst>
              <a:ext uri="{FF2B5EF4-FFF2-40B4-BE49-F238E27FC236}">
                <a16:creationId xmlns:a16="http://schemas.microsoft.com/office/drawing/2014/main" xmlns="" id="{D2F454B3-54A1-4B3D-B5E4-2DFB5AB71208}"/>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579726" y="4844259"/>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329" descr="20150106_125953">
            <a:extLst>
              <a:ext uri="{FF2B5EF4-FFF2-40B4-BE49-F238E27FC236}">
                <a16:creationId xmlns:a16="http://schemas.microsoft.com/office/drawing/2014/main" xmlns="" id="{91F56255-6F7F-4763-9358-18711731F24E}"/>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6732903" y="4284672"/>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330" descr="20150106_125953">
            <a:extLst>
              <a:ext uri="{FF2B5EF4-FFF2-40B4-BE49-F238E27FC236}">
                <a16:creationId xmlns:a16="http://schemas.microsoft.com/office/drawing/2014/main" xmlns="" id="{A1FD084F-25A2-4093-99ED-21F9DAC4E02C}"/>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6938818" y="4695768"/>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331" descr="20150106_125953">
            <a:extLst>
              <a:ext uri="{FF2B5EF4-FFF2-40B4-BE49-F238E27FC236}">
                <a16:creationId xmlns:a16="http://schemas.microsoft.com/office/drawing/2014/main" xmlns="" id="{37D7562E-31FD-40DB-997E-25494B20C0BD}"/>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321997" y="4947886"/>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332" descr="20150106_125953">
            <a:extLst>
              <a:ext uri="{FF2B5EF4-FFF2-40B4-BE49-F238E27FC236}">
                <a16:creationId xmlns:a16="http://schemas.microsoft.com/office/drawing/2014/main" xmlns="" id="{FF256D6A-1E2E-4A25-B5A1-170E44D209E4}"/>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a:off x="6935404" y="3289852"/>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33" descr="20150106_125953">
            <a:extLst>
              <a:ext uri="{FF2B5EF4-FFF2-40B4-BE49-F238E27FC236}">
                <a16:creationId xmlns:a16="http://schemas.microsoft.com/office/drawing/2014/main" xmlns="" id="{C56FE39C-D0C7-43B6-9954-09336AA7A0D4}"/>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7285179" y="3331303"/>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334" descr="20150106_125953">
            <a:extLst>
              <a:ext uri="{FF2B5EF4-FFF2-40B4-BE49-F238E27FC236}">
                <a16:creationId xmlns:a16="http://schemas.microsoft.com/office/drawing/2014/main" xmlns="" id="{CAA56909-7270-4655-B669-2D4D370412AD}"/>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395634" y="3766537"/>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335" descr="20150106_125953">
            <a:extLst>
              <a:ext uri="{FF2B5EF4-FFF2-40B4-BE49-F238E27FC236}">
                <a16:creationId xmlns:a16="http://schemas.microsoft.com/office/drawing/2014/main" xmlns="" id="{6BD44241-A680-4A61-BFF8-7B97E13FF15A}"/>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7251774" y="3576595"/>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336" descr="20150106_125953">
            <a:extLst>
              <a:ext uri="{FF2B5EF4-FFF2-40B4-BE49-F238E27FC236}">
                <a16:creationId xmlns:a16="http://schemas.microsoft.com/office/drawing/2014/main" xmlns="" id="{A3943CFF-22D3-410C-A58E-D8086C64656A}"/>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579726" y="3994516"/>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337" descr="20150106_125953">
            <a:extLst>
              <a:ext uri="{FF2B5EF4-FFF2-40B4-BE49-F238E27FC236}">
                <a16:creationId xmlns:a16="http://schemas.microsoft.com/office/drawing/2014/main" xmlns="" id="{887A98A5-E7D9-407A-BD5A-CB32D84C34A4}"/>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6732903" y="3434930"/>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338" descr="20150106_125953">
            <a:extLst>
              <a:ext uri="{FF2B5EF4-FFF2-40B4-BE49-F238E27FC236}">
                <a16:creationId xmlns:a16="http://schemas.microsoft.com/office/drawing/2014/main" xmlns="" id="{1535DBE0-FC25-410D-9235-B41783BFE8A3}"/>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6938818" y="3846026"/>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339" descr="20150106_125953">
            <a:extLst>
              <a:ext uri="{FF2B5EF4-FFF2-40B4-BE49-F238E27FC236}">
                <a16:creationId xmlns:a16="http://schemas.microsoft.com/office/drawing/2014/main" xmlns="" id="{777B0E54-983C-4961-854F-5F2223EECA71}"/>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2160000">
            <a:off x="7923787" y="3352028"/>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340" descr="20150106_125953">
            <a:extLst>
              <a:ext uri="{FF2B5EF4-FFF2-40B4-BE49-F238E27FC236}">
                <a16:creationId xmlns:a16="http://schemas.microsoft.com/office/drawing/2014/main" xmlns="" id="{0E90DA10-F459-42C7-8CBE-DCA7A218FAC7}"/>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a:off x="6972222" y="2972909"/>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341" descr="20150106_125953">
            <a:extLst>
              <a:ext uri="{FF2B5EF4-FFF2-40B4-BE49-F238E27FC236}">
                <a16:creationId xmlns:a16="http://schemas.microsoft.com/office/drawing/2014/main" xmlns="" id="{D1ED67A3-3801-4FE4-AC48-FD0F0F116745}"/>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7321997" y="3041147"/>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342" descr="20150106_125953">
            <a:extLst>
              <a:ext uri="{FF2B5EF4-FFF2-40B4-BE49-F238E27FC236}">
                <a16:creationId xmlns:a16="http://schemas.microsoft.com/office/drawing/2014/main" xmlns="" id="{AA942B88-CB3C-47F6-8538-933DEC531AB4}"/>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a:off x="6586899" y="4035967"/>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343" descr="20150106_125953">
            <a:extLst>
              <a:ext uri="{FF2B5EF4-FFF2-40B4-BE49-F238E27FC236}">
                <a16:creationId xmlns:a16="http://schemas.microsoft.com/office/drawing/2014/main" xmlns="" id="{9D8D818F-F5E8-4C28-A7F1-6743C35212A5}"/>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6590313" y="3742398"/>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344" descr="20150106_125953">
            <a:extLst>
              <a:ext uri="{FF2B5EF4-FFF2-40B4-BE49-F238E27FC236}">
                <a16:creationId xmlns:a16="http://schemas.microsoft.com/office/drawing/2014/main" xmlns="" id="{ED7AFCB3-5E96-4E09-9FF8-F16111D41F8D}"/>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19920000">
            <a:off x="7671772" y="4160320"/>
            <a:ext cx="92046" cy="1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345" descr="20150106_125953">
            <a:extLst>
              <a:ext uri="{FF2B5EF4-FFF2-40B4-BE49-F238E27FC236}">
                <a16:creationId xmlns:a16="http://schemas.microsoft.com/office/drawing/2014/main" xmlns="" id="{0BB26B37-7BBA-4C63-8C38-2F42E709C567}"/>
              </a:ext>
            </a:extLst>
          </p:cNvPr>
          <p:cNvPicPr>
            <a:picLocks noChangeAspect="1" noChangeArrowheads="1"/>
          </p:cNvPicPr>
          <p:nvPr/>
        </p:nvPicPr>
        <p:blipFill>
          <a:blip r:embed="rId5">
            <a:clrChange>
              <a:clrFrom>
                <a:srgbClr val="B0AEAF"/>
              </a:clrFrom>
              <a:clrTo>
                <a:srgbClr val="B0AEAF">
                  <a:alpha val="0"/>
                </a:srgbClr>
              </a:clrTo>
            </a:clrChange>
            <a:extLst>
              <a:ext uri="{28A0092B-C50C-407E-A947-70E740481C1C}">
                <a14:useLocalDpi xmlns:a14="http://schemas.microsoft.com/office/drawing/2010/main" val="0"/>
              </a:ext>
            </a:extLst>
          </a:blip>
          <a:srcRect t="-1575"/>
          <a:stretch>
            <a:fillRect/>
          </a:stretch>
        </p:blipFill>
        <p:spPr bwMode="auto">
          <a:xfrm rot="7620000">
            <a:off x="7638367" y="4405612"/>
            <a:ext cx="103627" cy="11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Rectangle 346">
            <a:extLst>
              <a:ext uri="{FF2B5EF4-FFF2-40B4-BE49-F238E27FC236}">
                <a16:creationId xmlns:a16="http://schemas.microsoft.com/office/drawing/2014/main" xmlns="" id="{6BFB3A38-29BF-40E5-8531-C9A4A9169CE1}"/>
              </a:ext>
            </a:extLst>
          </p:cNvPr>
          <p:cNvSpPr>
            <a:spLocks noChangeArrowheads="1"/>
          </p:cNvSpPr>
          <p:nvPr/>
        </p:nvSpPr>
        <p:spPr bwMode="auto">
          <a:xfrm>
            <a:off x="8494472" y="2647363"/>
            <a:ext cx="498952" cy="497410"/>
          </a:xfrm>
          <a:prstGeom prst="rect">
            <a:avLst/>
          </a:prstGeom>
          <a:solidFill>
            <a:srgbClr val="FFFFFF"/>
          </a:solidFill>
          <a:ln w="9525">
            <a:solidFill>
              <a:srgbClr val="000000"/>
            </a:solidFill>
            <a:miter lim="800000"/>
            <a:headEnd/>
            <a:tailEnd/>
          </a:ln>
        </p:spPr>
        <p:txBody>
          <a:bodyPr/>
          <a:lstStyle/>
          <a:p>
            <a:endParaRPr lang="ja-JP" altLang="en-US"/>
          </a:p>
        </p:txBody>
      </p:sp>
      <p:sp>
        <p:nvSpPr>
          <p:cNvPr id="99" name="Line 347">
            <a:extLst>
              <a:ext uri="{FF2B5EF4-FFF2-40B4-BE49-F238E27FC236}">
                <a16:creationId xmlns:a16="http://schemas.microsoft.com/office/drawing/2014/main" xmlns="" id="{9095AC5A-0734-4018-A831-09F0332D835A}"/>
              </a:ext>
            </a:extLst>
          </p:cNvPr>
          <p:cNvSpPr>
            <a:spLocks noChangeShapeType="1"/>
          </p:cNvSpPr>
          <p:nvPr/>
        </p:nvSpPr>
        <p:spPr bwMode="auto">
          <a:xfrm flipV="1">
            <a:off x="8163107" y="2523011"/>
            <a:ext cx="0" cy="12435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0" name="Line 348">
            <a:extLst>
              <a:ext uri="{FF2B5EF4-FFF2-40B4-BE49-F238E27FC236}">
                <a16:creationId xmlns:a16="http://schemas.microsoft.com/office/drawing/2014/main" xmlns="" id="{047ABF3A-0CEA-4FAF-8F5B-C3585FD8F497}"/>
              </a:ext>
            </a:extLst>
          </p:cNvPr>
          <p:cNvSpPr>
            <a:spLocks noChangeShapeType="1"/>
          </p:cNvSpPr>
          <p:nvPr/>
        </p:nvSpPr>
        <p:spPr bwMode="auto">
          <a:xfrm flipV="1">
            <a:off x="9416836" y="2523011"/>
            <a:ext cx="0" cy="12435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1" name="Line 82">
            <a:extLst>
              <a:ext uri="{FF2B5EF4-FFF2-40B4-BE49-F238E27FC236}">
                <a16:creationId xmlns:a16="http://schemas.microsoft.com/office/drawing/2014/main" xmlns="" id="{E933039F-F134-40C0-865A-D2C5FA7FEDF1}"/>
              </a:ext>
            </a:extLst>
          </p:cNvPr>
          <p:cNvSpPr>
            <a:spLocks noChangeShapeType="1"/>
          </p:cNvSpPr>
          <p:nvPr/>
        </p:nvSpPr>
        <p:spPr bwMode="auto">
          <a:xfrm>
            <a:off x="9398426" y="2626637"/>
            <a:ext cx="147274"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2" name="Rectangle 350">
            <a:extLst>
              <a:ext uri="{FF2B5EF4-FFF2-40B4-BE49-F238E27FC236}">
                <a16:creationId xmlns:a16="http://schemas.microsoft.com/office/drawing/2014/main" xmlns="" id="{0A9E1809-F09E-434D-B9E8-BC694B374C61}"/>
              </a:ext>
            </a:extLst>
          </p:cNvPr>
          <p:cNvSpPr>
            <a:spLocks noChangeArrowheads="1"/>
          </p:cNvSpPr>
          <p:nvPr/>
        </p:nvSpPr>
        <p:spPr bwMode="auto">
          <a:xfrm>
            <a:off x="8126288" y="2460834"/>
            <a:ext cx="1327366" cy="62176"/>
          </a:xfrm>
          <a:prstGeom prst="rect">
            <a:avLst/>
          </a:prstGeom>
          <a:solidFill>
            <a:srgbClr val="FFFFFF"/>
          </a:solidFill>
          <a:ln w="9525">
            <a:solidFill>
              <a:srgbClr val="000000"/>
            </a:solidFill>
            <a:miter lim="800000"/>
            <a:headEnd/>
            <a:tailEnd/>
          </a:ln>
        </p:spPr>
        <p:txBody>
          <a:bodyPr/>
          <a:lstStyle/>
          <a:p>
            <a:endParaRPr lang="ja-JP" altLang="en-US"/>
          </a:p>
        </p:txBody>
      </p:sp>
      <p:sp>
        <p:nvSpPr>
          <p:cNvPr id="103" name="Line 351">
            <a:extLst>
              <a:ext uri="{FF2B5EF4-FFF2-40B4-BE49-F238E27FC236}">
                <a16:creationId xmlns:a16="http://schemas.microsoft.com/office/drawing/2014/main" xmlns="" id="{645C6333-BE54-41BE-846E-207007687851}"/>
              </a:ext>
            </a:extLst>
          </p:cNvPr>
          <p:cNvSpPr>
            <a:spLocks noChangeShapeType="1"/>
          </p:cNvSpPr>
          <p:nvPr/>
        </p:nvSpPr>
        <p:spPr bwMode="auto">
          <a:xfrm flipH="1" flipV="1">
            <a:off x="8660156" y="2833891"/>
            <a:ext cx="73637" cy="29015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 name="Line 352">
            <a:extLst>
              <a:ext uri="{FF2B5EF4-FFF2-40B4-BE49-F238E27FC236}">
                <a16:creationId xmlns:a16="http://schemas.microsoft.com/office/drawing/2014/main" xmlns="" id="{41931E24-4ACA-47EA-BCF9-F2D3DF1E931F}"/>
              </a:ext>
            </a:extLst>
          </p:cNvPr>
          <p:cNvSpPr>
            <a:spLocks noChangeShapeType="1"/>
          </p:cNvSpPr>
          <p:nvPr/>
        </p:nvSpPr>
        <p:spPr bwMode="auto">
          <a:xfrm flipH="1">
            <a:off x="8494473" y="2833891"/>
            <a:ext cx="16568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5" name="Line 353">
            <a:extLst>
              <a:ext uri="{FF2B5EF4-FFF2-40B4-BE49-F238E27FC236}">
                <a16:creationId xmlns:a16="http://schemas.microsoft.com/office/drawing/2014/main" xmlns="" id="{98C595AB-8BF6-4254-B6FC-8D7F46D0E63A}"/>
              </a:ext>
            </a:extLst>
          </p:cNvPr>
          <p:cNvSpPr>
            <a:spLocks noChangeShapeType="1"/>
          </p:cNvSpPr>
          <p:nvPr/>
        </p:nvSpPr>
        <p:spPr bwMode="auto">
          <a:xfrm flipV="1">
            <a:off x="8733792" y="2833891"/>
            <a:ext cx="93950" cy="29015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 name="Line 354">
            <a:extLst>
              <a:ext uri="{FF2B5EF4-FFF2-40B4-BE49-F238E27FC236}">
                <a16:creationId xmlns:a16="http://schemas.microsoft.com/office/drawing/2014/main" xmlns="" id="{B216AC3C-ABF7-4B15-AF59-06E174455313}"/>
              </a:ext>
            </a:extLst>
          </p:cNvPr>
          <p:cNvSpPr>
            <a:spLocks noChangeShapeType="1"/>
          </p:cNvSpPr>
          <p:nvPr/>
        </p:nvSpPr>
        <p:spPr bwMode="auto">
          <a:xfrm>
            <a:off x="8827742" y="2833891"/>
            <a:ext cx="147274"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7" name="Rectangle 361">
            <a:extLst>
              <a:ext uri="{FF2B5EF4-FFF2-40B4-BE49-F238E27FC236}">
                <a16:creationId xmlns:a16="http://schemas.microsoft.com/office/drawing/2014/main" xmlns="" id="{2BA68474-043A-4233-9354-44ACFA7DB5FA}"/>
              </a:ext>
            </a:extLst>
          </p:cNvPr>
          <p:cNvSpPr>
            <a:spLocks noChangeArrowheads="1"/>
          </p:cNvSpPr>
          <p:nvPr/>
        </p:nvSpPr>
        <p:spPr bwMode="auto">
          <a:xfrm>
            <a:off x="8255153" y="3289852"/>
            <a:ext cx="220910" cy="601037"/>
          </a:xfrm>
          <a:prstGeom prst="rect">
            <a:avLst/>
          </a:prstGeom>
          <a:solidFill>
            <a:srgbClr val="FFFFFF"/>
          </a:solidFill>
          <a:ln w="9525">
            <a:solidFill>
              <a:srgbClr val="000000"/>
            </a:solidFill>
            <a:miter lim="800000"/>
            <a:headEnd/>
            <a:tailEnd/>
          </a:ln>
        </p:spPr>
        <p:txBody>
          <a:bodyPr/>
          <a:lstStyle/>
          <a:p>
            <a:endParaRPr lang="ja-JP" altLang="en-US"/>
          </a:p>
        </p:txBody>
      </p:sp>
      <p:sp>
        <p:nvSpPr>
          <p:cNvPr id="108" name="Rectangle 362">
            <a:extLst>
              <a:ext uri="{FF2B5EF4-FFF2-40B4-BE49-F238E27FC236}">
                <a16:creationId xmlns:a16="http://schemas.microsoft.com/office/drawing/2014/main" xmlns="" id="{9562BF55-7A7A-42F2-A3EE-6537165F4EA5}"/>
              </a:ext>
            </a:extLst>
          </p:cNvPr>
          <p:cNvSpPr>
            <a:spLocks noChangeArrowheads="1"/>
          </p:cNvSpPr>
          <p:nvPr/>
        </p:nvSpPr>
        <p:spPr bwMode="auto">
          <a:xfrm>
            <a:off x="8236745" y="2916793"/>
            <a:ext cx="257729" cy="435234"/>
          </a:xfrm>
          <a:prstGeom prst="rect">
            <a:avLst/>
          </a:prstGeom>
          <a:solidFill>
            <a:srgbClr val="FFFFFF"/>
          </a:solidFill>
          <a:ln w="9525">
            <a:solidFill>
              <a:srgbClr val="000000"/>
            </a:solidFill>
            <a:miter lim="800000"/>
            <a:headEnd/>
            <a:tailEnd/>
          </a:ln>
        </p:spPr>
        <p:txBody>
          <a:bodyPr/>
          <a:lstStyle/>
          <a:p>
            <a:endParaRPr lang="ja-JP" altLang="en-US"/>
          </a:p>
        </p:txBody>
      </p:sp>
      <p:sp>
        <p:nvSpPr>
          <p:cNvPr id="109" name="Line 363">
            <a:extLst>
              <a:ext uri="{FF2B5EF4-FFF2-40B4-BE49-F238E27FC236}">
                <a16:creationId xmlns:a16="http://schemas.microsoft.com/office/drawing/2014/main" xmlns="" id="{51AB8F3E-A2D0-405C-8F4B-2D63EF2A6117}"/>
              </a:ext>
            </a:extLst>
          </p:cNvPr>
          <p:cNvSpPr>
            <a:spLocks noChangeShapeType="1"/>
          </p:cNvSpPr>
          <p:nvPr/>
        </p:nvSpPr>
        <p:spPr bwMode="auto">
          <a:xfrm>
            <a:off x="8236744" y="3041146"/>
            <a:ext cx="2393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0" name="Line 364">
            <a:extLst>
              <a:ext uri="{FF2B5EF4-FFF2-40B4-BE49-F238E27FC236}">
                <a16:creationId xmlns:a16="http://schemas.microsoft.com/office/drawing/2014/main" xmlns="" id="{5306D672-E200-4575-90F2-11F9F55CB85D}"/>
              </a:ext>
            </a:extLst>
          </p:cNvPr>
          <p:cNvSpPr>
            <a:spLocks noChangeShapeType="1"/>
          </p:cNvSpPr>
          <p:nvPr/>
        </p:nvSpPr>
        <p:spPr bwMode="auto">
          <a:xfrm>
            <a:off x="8236744" y="3269125"/>
            <a:ext cx="2393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1" name="Line 365">
            <a:extLst>
              <a:ext uri="{FF2B5EF4-FFF2-40B4-BE49-F238E27FC236}">
                <a16:creationId xmlns:a16="http://schemas.microsoft.com/office/drawing/2014/main" xmlns="" id="{8BF1303A-69AC-4AD4-BDB9-B985EB3078B4}"/>
              </a:ext>
            </a:extLst>
          </p:cNvPr>
          <p:cNvSpPr>
            <a:spLocks noChangeShapeType="1"/>
          </p:cNvSpPr>
          <p:nvPr/>
        </p:nvSpPr>
        <p:spPr bwMode="auto">
          <a:xfrm>
            <a:off x="8236744" y="3020421"/>
            <a:ext cx="147274" cy="12435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2" name="Line 366">
            <a:extLst>
              <a:ext uri="{FF2B5EF4-FFF2-40B4-BE49-F238E27FC236}">
                <a16:creationId xmlns:a16="http://schemas.microsoft.com/office/drawing/2014/main" xmlns="" id="{DDCB133D-39BD-405C-94F1-C6EFD610B36C}"/>
              </a:ext>
            </a:extLst>
          </p:cNvPr>
          <p:cNvSpPr>
            <a:spLocks noChangeShapeType="1"/>
          </p:cNvSpPr>
          <p:nvPr/>
        </p:nvSpPr>
        <p:spPr bwMode="auto">
          <a:xfrm flipV="1">
            <a:off x="8236744" y="3144774"/>
            <a:ext cx="147274" cy="12435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3" name="Line 367">
            <a:extLst>
              <a:ext uri="{FF2B5EF4-FFF2-40B4-BE49-F238E27FC236}">
                <a16:creationId xmlns:a16="http://schemas.microsoft.com/office/drawing/2014/main" xmlns="" id="{2ECC2982-3F05-4024-AAA4-F01C5F45C6B1}"/>
              </a:ext>
            </a:extLst>
          </p:cNvPr>
          <p:cNvSpPr>
            <a:spLocks noChangeShapeType="1"/>
          </p:cNvSpPr>
          <p:nvPr/>
        </p:nvSpPr>
        <p:spPr bwMode="auto">
          <a:xfrm>
            <a:off x="9177516" y="2709539"/>
            <a:ext cx="128864" cy="174093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4" name="Line 368">
            <a:extLst>
              <a:ext uri="{FF2B5EF4-FFF2-40B4-BE49-F238E27FC236}">
                <a16:creationId xmlns:a16="http://schemas.microsoft.com/office/drawing/2014/main" xmlns="" id="{A51EF40E-9F8C-4B1D-AC35-64CC6CB3D85E}"/>
              </a:ext>
            </a:extLst>
          </p:cNvPr>
          <p:cNvSpPr>
            <a:spLocks noChangeShapeType="1"/>
          </p:cNvSpPr>
          <p:nvPr/>
        </p:nvSpPr>
        <p:spPr bwMode="auto">
          <a:xfrm>
            <a:off x="9398427" y="4512651"/>
            <a:ext cx="625913" cy="621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5" name="Freeform 369">
            <a:extLst>
              <a:ext uri="{FF2B5EF4-FFF2-40B4-BE49-F238E27FC236}">
                <a16:creationId xmlns:a16="http://schemas.microsoft.com/office/drawing/2014/main" xmlns="" id="{C259C66C-3D29-4877-8330-D1E3FD712365}"/>
              </a:ext>
            </a:extLst>
          </p:cNvPr>
          <p:cNvSpPr>
            <a:spLocks/>
          </p:cNvSpPr>
          <p:nvPr/>
        </p:nvSpPr>
        <p:spPr bwMode="auto">
          <a:xfrm>
            <a:off x="9287971" y="4450475"/>
            <a:ext cx="92046" cy="62176"/>
          </a:xfrm>
          <a:custGeom>
            <a:avLst/>
            <a:gdLst>
              <a:gd name="T0" fmla="*/ 0 w 5"/>
              <a:gd name="T1" fmla="*/ 0 h 3"/>
              <a:gd name="T2" fmla="*/ 2147483646 w 5"/>
              <a:gd name="T3" fmla="*/ 2147483646 h 3"/>
              <a:gd name="T4" fmla="*/ 0 60000 65536"/>
              <a:gd name="T5" fmla="*/ 0 60000 65536"/>
              <a:gd name="T6" fmla="*/ 0 w 5"/>
              <a:gd name="T7" fmla="*/ 0 h 3"/>
              <a:gd name="T8" fmla="*/ 5 w 5"/>
              <a:gd name="T9" fmla="*/ 3 h 3"/>
            </a:gdLst>
            <a:ahLst/>
            <a:cxnLst>
              <a:cxn ang="T4">
                <a:pos x="T0" y="T1"/>
              </a:cxn>
              <a:cxn ang="T5">
                <a:pos x="T2" y="T3"/>
              </a:cxn>
            </a:cxnLst>
            <a:rect l="T6" t="T7" r="T8" b="T9"/>
            <a:pathLst>
              <a:path w="5" h="3">
                <a:moveTo>
                  <a:pt x="0" y="0"/>
                </a:moveTo>
                <a:cubicBezTo>
                  <a:pt x="2" y="1"/>
                  <a:pt x="4" y="3"/>
                  <a:pt x="5" y="3"/>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6" name="Line 370">
            <a:extLst>
              <a:ext uri="{FF2B5EF4-FFF2-40B4-BE49-F238E27FC236}">
                <a16:creationId xmlns:a16="http://schemas.microsoft.com/office/drawing/2014/main" xmlns="" id="{FC174AE1-EDAE-445E-8F6D-7E57A7D3AA12}"/>
              </a:ext>
            </a:extLst>
          </p:cNvPr>
          <p:cNvSpPr>
            <a:spLocks noChangeShapeType="1"/>
          </p:cNvSpPr>
          <p:nvPr/>
        </p:nvSpPr>
        <p:spPr bwMode="auto">
          <a:xfrm>
            <a:off x="9214336" y="3020420"/>
            <a:ext cx="71795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7" name="Rectangle 371">
            <a:extLst>
              <a:ext uri="{FF2B5EF4-FFF2-40B4-BE49-F238E27FC236}">
                <a16:creationId xmlns:a16="http://schemas.microsoft.com/office/drawing/2014/main" xmlns="" id="{70B8FD15-E4FA-4F24-A0F7-FE1E992B4028}"/>
              </a:ext>
            </a:extLst>
          </p:cNvPr>
          <p:cNvSpPr>
            <a:spLocks noChangeArrowheads="1"/>
          </p:cNvSpPr>
          <p:nvPr/>
        </p:nvSpPr>
        <p:spPr bwMode="auto">
          <a:xfrm>
            <a:off x="9232744" y="2626637"/>
            <a:ext cx="128864" cy="373058"/>
          </a:xfrm>
          <a:prstGeom prst="rect">
            <a:avLst/>
          </a:prstGeom>
          <a:solidFill>
            <a:srgbClr val="FFFFFF"/>
          </a:solidFill>
          <a:ln w="9525">
            <a:solidFill>
              <a:srgbClr val="000000"/>
            </a:solidFill>
            <a:miter lim="800000"/>
            <a:headEnd/>
            <a:tailEnd/>
          </a:ln>
        </p:spPr>
        <p:txBody>
          <a:bodyPr/>
          <a:lstStyle/>
          <a:p>
            <a:endParaRPr lang="ja-JP" altLang="en-US"/>
          </a:p>
        </p:txBody>
      </p:sp>
      <p:sp>
        <p:nvSpPr>
          <p:cNvPr id="118" name="Rectangle 372">
            <a:extLst>
              <a:ext uri="{FF2B5EF4-FFF2-40B4-BE49-F238E27FC236}">
                <a16:creationId xmlns:a16="http://schemas.microsoft.com/office/drawing/2014/main" xmlns="" id="{B7215B4B-1936-4E86-BCB1-C5B26D1C01A8}"/>
              </a:ext>
            </a:extLst>
          </p:cNvPr>
          <p:cNvSpPr>
            <a:spLocks noChangeArrowheads="1"/>
          </p:cNvSpPr>
          <p:nvPr/>
        </p:nvSpPr>
        <p:spPr bwMode="auto">
          <a:xfrm>
            <a:off x="9214335" y="2564461"/>
            <a:ext cx="147274" cy="82902"/>
          </a:xfrm>
          <a:prstGeom prst="rect">
            <a:avLst/>
          </a:prstGeom>
          <a:solidFill>
            <a:srgbClr val="FFFFFF"/>
          </a:solidFill>
          <a:ln w="9525">
            <a:solidFill>
              <a:srgbClr val="000000"/>
            </a:solidFill>
            <a:miter lim="800000"/>
            <a:headEnd/>
            <a:tailEnd/>
          </a:ln>
        </p:spPr>
        <p:txBody>
          <a:bodyPr/>
          <a:lstStyle/>
          <a:p>
            <a:endParaRPr lang="ja-JP" altLang="en-US"/>
          </a:p>
        </p:txBody>
      </p:sp>
      <p:sp>
        <p:nvSpPr>
          <p:cNvPr id="119" name="Rectangle 373">
            <a:extLst>
              <a:ext uri="{FF2B5EF4-FFF2-40B4-BE49-F238E27FC236}">
                <a16:creationId xmlns:a16="http://schemas.microsoft.com/office/drawing/2014/main" xmlns="" id="{74562855-490C-4409-9163-BE962A44DC3C}"/>
              </a:ext>
            </a:extLst>
          </p:cNvPr>
          <p:cNvSpPr>
            <a:spLocks noChangeArrowheads="1"/>
          </p:cNvSpPr>
          <p:nvPr/>
        </p:nvSpPr>
        <p:spPr bwMode="auto">
          <a:xfrm>
            <a:off x="9257501" y="2600848"/>
            <a:ext cx="147274" cy="82902"/>
          </a:xfrm>
          <a:prstGeom prst="rect">
            <a:avLst/>
          </a:prstGeom>
          <a:solidFill>
            <a:srgbClr val="FFFFFF"/>
          </a:solidFill>
          <a:ln w="9525">
            <a:solidFill>
              <a:srgbClr val="000000"/>
            </a:solidFill>
            <a:miter lim="800000"/>
            <a:headEnd/>
            <a:tailEnd/>
          </a:ln>
        </p:spPr>
        <p:txBody>
          <a:bodyPr/>
          <a:lstStyle/>
          <a:p>
            <a:endParaRPr lang="ja-JP" altLang="en-US"/>
          </a:p>
        </p:txBody>
      </p:sp>
      <p:sp>
        <p:nvSpPr>
          <p:cNvPr id="120" name="Freeform 1036">
            <a:extLst>
              <a:ext uri="{FF2B5EF4-FFF2-40B4-BE49-F238E27FC236}">
                <a16:creationId xmlns:a16="http://schemas.microsoft.com/office/drawing/2014/main" xmlns="" id="{B12846C5-D203-4AB2-BB15-3623CD14550B}"/>
              </a:ext>
            </a:extLst>
          </p:cNvPr>
          <p:cNvSpPr>
            <a:spLocks/>
          </p:cNvSpPr>
          <p:nvPr/>
        </p:nvSpPr>
        <p:spPr bwMode="auto">
          <a:xfrm>
            <a:off x="2007454" y="4864984"/>
            <a:ext cx="2417317" cy="435234"/>
          </a:xfrm>
          <a:custGeom>
            <a:avLst/>
            <a:gdLst>
              <a:gd name="T0" fmla="*/ 0 w 131"/>
              <a:gd name="T1" fmla="*/ 2147483646 h 21"/>
              <a:gd name="T2" fmla="*/ 2147483646 w 131"/>
              <a:gd name="T3" fmla="*/ 2147483646 h 21"/>
              <a:gd name="T4" fmla="*/ 2147483646 w 131"/>
              <a:gd name="T5" fmla="*/ 2147483646 h 21"/>
              <a:gd name="T6" fmla="*/ 2147483646 w 131"/>
              <a:gd name="T7" fmla="*/ 2147483646 h 21"/>
              <a:gd name="T8" fmla="*/ 2147483646 w 131"/>
              <a:gd name="T9" fmla="*/ 2147483646 h 21"/>
              <a:gd name="T10" fmla="*/ 2147483646 w 131"/>
              <a:gd name="T11" fmla="*/ 2147483646 h 21"/>
              <a:gd name="T12" fmla="*/ 2147483646 w 131"/>
              <a:gd name="T13" fmla="*/ 2147483646 h 21"/>
              <a:gd name="T14" fmla="*/ 2147483646 w 131"/>
              <a:gd name="T15" fmla="*/ 2147483646 h 21"/>
              <a:gd name="T16" fmla="*/ 2147483646 w 131"/>
              <a:gd name="T17" fmla="*/ 2147483646 h 21"/>
              <a:gd name="T18" fmla="*/ 2147483646 w 131"/>
              <a:gd name="T19" fmla="*/ 2147483646 h 21"/>
              <a:gd name="T20" fmla="*/ 2147483646 w 131"/>
              <a:gd name="T21" fmla="*/ 2147483646 h 21"/>
              <a:gd name="T22" fmla="*/ 2147483646 w 131"/>
              <a:gd name="T23" fmla="*/ 2147483646 h 21"/>
              <a:gd name="T24" fmla="*/ 2147483646 w 131"/>
              <a:gd name="T25" fmla="*/ 2147483646 h 21"/>
              <a:gd name="T26" fmla="*/ 2147483646 w 131"/>
              <a:gd name="T27" fmla="*/ 2147483646 h 21"/>
              <a:gd name="T28" fmla="*/ 2147483646 w 131"/>
              <a:gd name="T29" fmla="*/ 2147483646 h 21"/>
              <a:gd name="T30" fmla="*/ 2147483646 w 131"/>
              <a:gd name="T31" fmla="*/ 2147483646 h 21"/>
              <a:gd name="T32" fmla="*/ 2147483646 w 131"/>
              <a:gd name="T33" fmla="*/ 2147483646 h 21"/>
              <a:gd name="T34" fmla="*/ 2147483646 w 131"/>
              <a:gd name="T35" fmla="*/ 0 h 21"/>
              <a:gd name="T36" fmla="*/ 2147483646 w 131"/>
              <a:gd name="T37" fmla="*/ 2147483646 h 21"/>
              <a:gd name="T38" fmla="*/ 0 w 131"/>
              <a:gd name="T39" fmla="*/ 2147483646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1"/>
              <a:gd name="T61" fmla="*/ 0 h 21"/>
              <a:gd name="T62" fmla="*/ 131 w 131"/>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1" h="21">
                <a:moveTo>
                  <a:pt x="0" y="7"/>
                </a:moveTo>
                <a:cubicBezTo>
                  <a:pt x="1" y="10"/>
                  <a:pt x="4" y="12"/>
                  <a:pt x="7" y="13"/>
                </a:cubicBezTo>
                <a:cubicBezTo>
                  <a:pt x="8" y="15"/>
                  <a:pt x="8" y="17"/>
                  <a:pt x="10" y="19"/>
                </a:cubicBezTo>
                <a:cubicBezTo>
                  <a:pt x="46" y="16"/>
                  <a:pt x="27" y="16"/>
                  <a:pt x="47" y="18"/>
                </a:cubicBezTo>
                <a:cubicBezTo>
                  <a:pt x="54" y="19"/>
                  <a:pt x="69" y="20"/>
                  <a:pt x="69" y="20"/>
                </a:cubicBezTo>
                <a:cubicBezTo>
                  <a:pt x="71" y="18"/>
                  <a:pt x="79" y="21"/>
                  <a:pt x="81" y="21"/>
                </a:cubicBezTo>
                <a:cubicBezTo>
                  <a:pt x="89" y="20"/>
                  <a:pt x="95" y="19"/>
                  <a:pt x="103" y="18"/>
                </a:cubicBezTo>
                <a:cubicBezTo>
                  <a:pt x="108" y="19"/>
                  <a:pt x="113" y="21"/>
                  <a:pt x="118" y="20"/>
                </a:cubicBezTo>
                <a:cubicBezTo>
                  <a:pt x="119" y="20"/>
                  <a:pt x="122" y="18"/>
                  <a:pt x="122" y="18"/>
                </a:cubicBezTo>
                <a:cubicBezTo>
                  <a:pt x="125" y="18"/>
                  <a:pt x="130" y="21"/>
                  <a:pt x="131" y="18"/>
                </a:cubicBezTo>
                <a:cubicBezTo>
                  <a:pt x="131" y="17"/>
                  <a:pt x="128" y="15"/>
                  <a:pt x="128" y="15"/>
                </a:cubicBezTo>
                <a:cubicBezTo>
                  <a:pt x="123" y="15"/>
                  <a:pt x="118" y="16"/>
                  <a:pt x="113" y="16"/>
                </a:cubicBezTo>
                <a:cubicBezTo>
                  <a:pt x="110" y="16"/>
                  <a:pt x="104" y="11"/>
                  <a:pt x="104" y="11"/>
                </a:cubicBezTo>
                <a:cubicBezTo>
                  <a:pt x="95" y="13"/>
                  <a:pt x="83" y="11"/>
                  <a:pt x="74" y="10"/>
                </a:cubicBezTo>
                <a:cubicBezTo>
                  <a:pt x="67" y="8"/>
                  <a:pt x="60" y="8"/>
                  <a:pt x="53" y="7"/>
                </a:cubicBezTo>
                <a:cubicBezTo>
                  <a:pt x="50" y="4"/>
                  <a:pt x="46" y="5"/>
                  <a:pt x="42" y="4"/>
                </a:cubicBezTo>
                <a:cubicBezTo>
                  <a:pt x="39" y="3"/>
                  <a:pt x="34" y="2"/>
                  <a:pt x="34" y="2"/>
                </a:cubicBezTo>
                <a:cubicBezTo>
                  <a:pt x="24" y="3"/>
                  <a:pt x="22" y="4"/>
                  <a:pt x="14" y="0"/>
                </a:cubicBezTo>
                <a:cubicBezTo>
                  <a:pt x="10" y="1"/>
                  <a:pt x="3" y="3"/>
                  <a:pt x="3" y="3"/>
                </a:cubicBezTo>
                <a:cubicBezTo>
                  <a:pt x="2" y="4"/>
                  <a:pt x="0" y="5"/>
                  <a:pt x="0" y="7"/>
                </a:cubicBezTo>
                <a:close/>
              </a:path>
            </a:pathLst>
          </a:custGeom>
          <a:solidFill>
            <a:srgbClr val="808080"/>
          </a:solidFill>
          <a:ln w="9525" cap="flat" cmpd="sng">
            <a:solidFill>
              <a:srgbClr val="000000"/>
            </a:solidFill>
            <a:prstDash val="solid"/>
            <a:round/>
            <a:headEnd/>
            <a:tailEnd/>
          </a:ln>
        </p:spPr>
        <p:txBody>
          <a:bodyPr/>
          <a:lstStyle/>
          <a:p>
            <a:endParaRPr lang="ja-JP" altLang="en-US"/>
          </a:p>
        </p:txBody>
      </p:sp>
      <p:sp>
        <p:nvSpPr>
          <p:cNvPr id="121" name="AutoShape 1038">
            <a:extLst>
              <a:ext uri="{FF2B5EF4-FFF2-40B4-BE49-F238E27FC236}">
                <a16:creationId xmlns:a16="http://schemas.microsoft.com/office/drawing/2014/main" xmlns="" id="{1126DF61-B874-4014-A4AA-0FF1F7A8E615}"/>
              </a:ext>
            </a:extLst>
          </p:cNvPr>
          <p:cNvSpPr>
            <a:spLocks noChangeArrowheads="1"/>
          </p:cNvSpPr>
          <p:nvPr/>
        </p:nvSpPr>
        <p:spPr bwMode="auto">
          <a:xfrm rot="5400000">
            <a:off x="8242413" y="3136788"/>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22" name="AutoShape 1039">
            <a:extLst>
              <a:ext uri="{FF2B5EF4-FFF2-40B4-BE49-F238E27FC236}">
                <a16:creationId xmlns:a16="http://schemas.microsoft.com/office/drawing/2014/main" xmlns="" id="{DEDDCA2A-A5FA-4772-BB5E-2650285593FC}"/>
              </a:ext>
            </a:extLst>
          </p:cNvPr>
          <p:cNvSpPr>
            <a:spLocks noChangeArrowheads="1"/>
          </p:cNvSpPr>
          <p:nvPr/>
        </p:nvSpPr>
        <p:spPr bwMode="auto">
          <a:xfrm rot="5400000">
            <a:off x="6472274" y="3236478"/>
            <a:ext cx="227980" cy="293277"/>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23" name="AutoShape 1040">
            <a:extLst>
              <a:ext uri="{FF2B5EF4-FFF2-40B4-BE49-F238E27FC236}">
                <a16:creationId xmlns:a16="http://schemas.microsoft.com/office/drawing/2014/main" xmlns="" id="{6F294D7E-2714-47BE-ABFA-42718527CF22}"/>
              </a:ext>
            </a:extLst>
          </p:cNvPr>
          <p:cNvSpPr>
            <a:spLocks noChangeArrowheads="1"/>
          </p:cNvSpPr>
          <p:nvPr/>
        </p:nvSpPr>
        <p:spPr bwMode="auto">
          <a:xfrm rot="5285343" flipH="1">
            <a:off x="7438122" y="4007256"/>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26" name="Freeform 1044">
            <a:extLst>
              <a:ext uri="{FF2B5EF4-FFF2-40B4-BE49-F238E27FC236}">
                <a16:creationId xmlns:a16="http://schemas.microsoft.com/office/drawing/2014/main" xmlns="" id="{86F6EDCE-E527-4910-A303-146CDF26800E}"/>
              </a:ext>
            </a:extLst>
          </p:cNvPr>
          <p:cNvSpPr>
            <a:spLocks/>
          </p:cNvSpPr>
          <p:nvPr/>
        </p:nvSpPr>
        <p:spPr bwMode="auto">
          <a:xfrm>
            <a:off x="2710813" y="2875343"/>
            <a:ext cx="165683" cy="310881"/>
          </a:xfrm>
          <a:custGeom>
            <a:avLst/>
            <a:gdLst>
              <a:gd name="T0" fmla="*/ 2147483646 w 9"/>
              <a:gd name="T1" fmla="*/ 0 h 15"/>
              <a:gd name="T2" fmla="*/ 0 w 9"/>
              <a:gd name="T3" fmla="*/ 2147483646 h 15"/>
              <a:gd name="T4" fmla="*/ 2147483646 w 9"/>
              <a:gd name="T5" fmla="*/ 2147483646 h 15"/>
              <a:gd name="T6" fmla="*/ 2147483646 w 9"/>
              <a:gd name="T7" fmla="*/ 2147483646 h 15"/>
              <a:gd name="T8" fmla="*/ 2147483646 w 9"/>
              <a:gd name="T9" fmla="*/ 0 h 15"/>
              <a:gd name="T10" fmla="*/ 0 60000 65536"/>
              <a:gd name="T11" fmla="*/ 0 60000 65536"/>
              <a:gd name="T12" fmla="*/ 0 60000 65536"/>
              <a:gd name="T13" fmla="*/ 0 60000 65536"/>
              <a:gd name="T14" fmla="*/ 0 60000 65536"/>
              <a:gd name="T15" fmla="*/ 0 w 9"/>
              <a:gd name="T16" fmla="*/ 0 h 15"/>
              <a:gd name="T17" fmla="*/ 9 w 9"/>
              <a:gd name="T18" fmla="*/ 15 h 15"/>
            </a:gdLst>
            <a:ahLst/>
            <a:cxnLst>
              <a:cxn ang="T10">
                <a:pos x="T0" y="T1"/>
              </a:cxn>
              <a:cxn ang="T11">
                <a:pos x="T2" y="T3"/>
              </a:cxn>
              <a:cxn ang="T12">
                <a:pos x="T4" y="T5"/>
              </a:cxn>
              <a:cxn ang="T13">
                <a:pos x="T6" y="T7"/>
              </a:cxn>
              <a:cxn ang="T14">
                <a:pos x="T8" y="T9"/>
              </a:cxn>
            </a:cxnLst>
            <a:rect l="T15" t="T16" r="T17" b="T18"/>
            <a:pathLst>
              <a:path w="9" h="15">
                <a:moveTo>
                  <a:pt x="9" y="0"/>
                </a:moveTo>
                <a:cubicBezTo>
                  <a:pt x="1" y="2"/>
                  <a:pt x="3" y="6"/>
                  <a:pt x="0" y="12"/>
                </a:cubicBezTo>
                <a:cubicBezTo>
                  <a:pt x="2" y="15"/>
                  <a:pt x="1" y="12"/>
                  <a:pt x="4" y="11"/>
                </a:cubicBezTo>
                <a:cubicBezTo>
                  <a:pt x="6" y="8"/>
                  <a:pt x="3" y="8"/>
                  <a:pt x="6" y="6"/>
                </a:cubicBezTo>
                <a:cubicBezTo>
                  <a:pt x="7" y="4"/>
                  <a:pt x="8" y="2"/>
                  <a:pt x="9" y="0"/>
                </a:cubicBezTo>
                <a:close/>
              </a:path>
            </a:pathLst>
          </a:custGeom>
          <a:solidFill>
            <a:srgbClr val="808080"/>
          </a:solidFill>
          <a:ln w="9525" cap="flat" cmpd="sng">
            <a:solidFill>
              <a:srgbClr val="000000"/>
            </a:solidFill>
            <a:prstDash val="solid"/>
            <a:round/>
            <a:headEnd type="none" w="med" len="med"/>
            <a:tailEnd type="none" w="med" len="med"/>
          </a:ln>
        </p:spPr>
        <p:txBody>
          <a:bodyPr/>
          <a:lstStyle/>
          <a:p>
            <a:endParaRPr lang="ja-JP" altLang="en-US"/>
          </a:p>
        </p:txBody>
      </p:sp>
      <p:sp>
        <p:nvSpPr>
          <p:cNvPr id="127" name="Rectangle 1045">
            <a:extLst>
              <a:ext uri="{FF2B5EF4-FFF2-40B4-BE49-F238E27FC236}">
                <a16:creationId xmlns:a16="http://schemas.microsoft.com/office/drawing/2014/main" xmlns="" id="{4CE781C5-61FF-48C2-AFC4-9DA8D52DA199}"/>
              </a:ext>
            </a:extLst>
          </p:cNvPr>
          <p:cNvSpPr>
            <a:spLocks noChangeArrowheads="1"/>
          </p:cNvSpPr>
          <p:nvPr/>
        </p:nvSpPr>
        <p:spPr bwMode="auto">
          <a:xfrm>
            <a:off x="2894905" y="2730265"/>
            <a:ext cx="5581159" cy="103627"/>
          </a:xfrm>
          <a:prstGeom prst="rect">
            <a:avLst/>
          </a:prstGeom>
          <a:solidFill>
            <a:srgbClr val="FFFFFF"/>
          </a:solidFill>
          <a:ln w="9525">
            <a:solidFill>
              <a:srgbClr val="000000"/>
            </a:solidFill>
            <a:miter lim="800000"/>
            <a:headEnd/>
            <a:tailEnd/>
          </a:ln>
        </p:spPr>
        <p:txBody>
          <a:bodyPr/>
          <a:lstStyle/>
          <a:p>
            <a:endParaRPr lang="ja-JP" altLang="en-US"/>
          </a:p>
        </p:txBody>
      </p:sp>
      <p:sp>
        <p:nvSpPr>
          <p:cNvPr id="128" name="Rectangle 480">
            <a:extLst>
              <a:ext uri="{FF2B5EF4-FFF2-40B4-BE49-F238E27FC236}">
                <a16:creationId xmlns:a16="http://schemas.microsoft.com/office/drawing/2014/main" xmlns="" id="{EA488B27-5449-4D00-A239-05FE3A26AC6D}"/>
              </a:ext>
            </a:extLst>
          </p:cNvPr>
          <p:cNvSpPr>
            <a:spLocks noChangeArrowheads="1"/>
          </p:cNvSpPr>
          <p:nvPr/>
        </p:nvSpPr>
        <p:spPr bwMode="auto">
          <a:xfrm>
            <a:off x="8827743" y="3124047"/>
            <a:ext cx="73637" cy="2051818"/>
          </a:xfrm>
          <a:prstGeom prst="rect">
            <a:avLst/>
          </a:prstGeom>
          <a:solidFill>
            <a:srgbClr val="FFFFFF"/>
          </a:solidFill>
          <a:ln w="9525">
            <a:solidFill>
              <a:srgbClr val="000000"/>
            </a:solidFill>
            <a:miter lim="800000"/>
            <a:headEnd/>
            <a:tailEnd/>
          </a:ln>
        </p:spPr>
        <p:txBody>
          <a:bodyPr/>
          <a:lstStyle/>
          <a:p>
            <a:endParaRPr lang="ja-JP" altLang="en-US"/>
          </a:p>
        </p:txBody>
      </p:sp>
      <p:sp>
        <p:nvSpPr>
          <p:cNvPr id="129" name="Rectangle 481">
            <a:extLst>
              <a:ext uri="{FF2B5EF4-FFF2-40B4-BE49-F238E27FC236}">
                <a16:creationId xmlns:a16="http://schemas.microsoft.com/office/drawing/2014/main" xmlns="" id="{573B0019-0A55-423C-A02E-EBFA8F1D01ED}"/>
              </a:ext>
            </a:extLst>
          </p:cNvPr>
          <p:cNvSpPr>
            <a:spLocks noChangeArrowheads="1"/>
          </p:cNvSpPr>
          <p:nvPr/>
        </p:nvSpPr>
        <p:spPr bwMode="auto">
          <a:xfrm>
            <a:off x="8807430" y="4637004"/>
            <a:ext cx="112359" cy="207254"/>
          </a:xfrm>
          <a:prstGeom prst="rect">
            <a:avLst/>
          </a:prstGeom>
          <a:solidFill>
            <a:srgbClr val="FFFFFF"/>
          </a:solidFill>
          <a:ln w="9525">
            <a:solidFill>
              <a:srgbClr val="000000"/>
            </a:solidFill>
            <a:miter lim="800000"/>
            <a:headEnd/>
            <a:tailEnd/>
          </a:ln>
        </p:spPr>
        <p:txBody>
          <a:bodyPr/>
          <a:lstStyle/>
          <a:p>
            <a:endParaRPr lang="ja-JP" altLang="en-US"/>
          </a:p>
        </p:txBody>
      </p:sp>
      <p:sp>
        <p:nvSpPr>
          <p:cNvPr id="131" name="AutoShape 1049">
            <a:extLst>
              <a:ext uri="{FF2B5EF4-FFF2-40B4-BE49-F238E27FC236}">
                <a16:creationId xmlns:a16="http://schemas.microsoft.com/office/drawing/2014/main" xmlns="" id="{59067588-7A19-437D-A2EF-FC1CDEDA90B0}"/>
              </a:ext>
            </a:extLst>
          </p:cNvPr>
          <p:cNvSpPr>
            <a:spLocks noChangeArrowheads="1"/>
          </p:cNvSpPr>
          <p:nvPr/>
        </p:nvSpPr>
        <p:spPr bwMode="auto">
          <a:xfrm rot="5400000">
            <a:off x="9477733" y="2867357"/>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32" name="AutoShape 1050">
            <a:extLst>
              <a:ext uri="{FF2B5EF4-FFF2-40B4-BE49-F238E27FC236}">
                <a16:creationId xmlns:a16="http://schemas.microsoft.com/office/drawing/2014/main" xmlns="" id="{40D70698-AAFB-4F69-9616-7A2CCFF7228D}"/>
              </a:ext>
            </a:extLst>
          </p:cNvPr>
          <p:cNvSpPr>
            <a:spLocks noChangeArrowheads="1"/>
          </p:cNvSpPr>
          <p:nvPr/>
        </p:nvSpPr>
        <p:spPr bwMode="auto">
          <a:xfrm>
            <a:off x="9987522" y="2916794"/>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33" name="Line 5281">
            <a:extLst>
              <a:ext uri="{FF2B5EF4-FFF2-40B4-BE49-F238E27FC236}">
                <a16:creationId xmlns:a16="http://schemas.microsoft.com/office/drawing/2014/main" xmlns="" id="{61D83BB6-582B-43DA-87E5-549B818122DD}"/>
              </a:ext>
            </a:extLst>
          </p:cNvPr>
          <p:cNvSpPr>
            <a:spLocks noChangeShapeType="1"/>
          </p:cNvSpPr>
          <p:nvPr/>
        </p:nvSpPr>
        <p:spPr bwMode="auto">
          <a:xfrm>
            <a:off x="8199925" y="1839071"/>
            <a:ext cx="0" cy="290156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4" name="Line 5296">
            <a:extLst>
              <a:ext uri="{FF2B5EF4-FFF2-40B4-BE49-F238E27FC236}">
                <a16:creationId xmlns:a16="http://schemas.microsoft.com/office/drawing/2014/main" xmlns="" id="{9CA1E493-E491-44C2-AAE7-B2B2BED1782C}"/>
              </a:ext>
            </a:extLst>
          </p:cNvPr>
          <p:cNvSpPr>
            <a:spLocks noChangeShapeType="1"/>
          </p:cNvSpPr>
          <p:nvPr/>
        </p:nvSpPr>
        <p:spPr bwMode="auto">
          <a:xfrm>
            <a:off x="8218335" y="4740631"/>
            <a:ext cx="570685"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5" name="AutoShape 1010">
            <a:extLst>
              <a:ext uri="{FF2B5EF4-FFF2-40B4-BE49-F238E27FC236}">
                <a16:creationId xmlns:a16="http://schemas.microsoft.com/office/drawing/2014/main" xmlns="" id="{7829B860-893B-4ED6-9821-018FC121E821}"/>
              </a:ext>
            </a:extLst>
          </p:cNvPr>
          <p:cNvSpPr>
            <a:spLocks noChangeArrowheads="1"/>
          </p:cNvSpPr>
          <p:nvPr/>
        </p:nvSpPr>
        <p:spPr bwMode="auto">
          <a:xfrm>
            <a:off x="2821267" y="3103323"/>
            <a:ext cx="368184" cy="165803"/>
          </a:xfrm>
          <a:prstGeom prst="rightArrow">
            <a:avLst>
              <a:gd name="adj1" fmla="val 50000"/>
              <a:gd name="adj2" fmla="val 62500"/>
            </a:avLst>
          </a:prstGeom>
          <a:solidFill>
            <a:srgbClr val="DD0806"/>
          </a:solidFill>
          <a:ln w="9525">
            <a:solidFill>
              <a:srgbClr val="000000"/>
            </a:solidFill>
            <a:miter lim="800000"/>
            <a:headEnd/>
            <a:tailEnd/>
          </a:ln>
        </p:spPr>
        <p:txBody>
          <a:bodyPr/>
          <a:lstStyle/>
          <a:p>
            <a:endParaRPr lang="ja-JP" altLang="en-US"/>
          </a:p>
        </p:txBody>
      </p:sp>
      <p:sp>
        <p:nvSpPr>
          <p:cNvPr id="136" name="AutoShape 1011">
            <a:extLst>
              <a:ext uri="{FF2B5EF4-FFF2-40B4-BE49-F238E27FC236}">
                <a16:creationId xmlns:a16="http://schemas.microsoft.com/office/drawing/2014/main" xmlns="" id="{197C9C31-D168-4DCE-B714-7F3A9D45550F}"/>
              </a:ext>
            </a:extLst>
          </p:cNvPr>
          <p:cNvSpPr>
            <a:spLocks noChangeArrowheads="1"/>
          </p:cNvSpPr>
          <p:nvPr/>
        </p:nvSpPr>
        <p:spPr bwMode="auto">
          <a:xfrm>
            <a:off x="4038178" y="3082598"/>
            <a:ext cx="368184" cy="165803"/>
          </a:xfrm>
          <a:prstGeom prst="rightArrow">
            <a:avLst>
              <a:gd name="adj1" fmla="val 50000"/>
              <a:gd name="adj2" fmla="val 62500"/>
            </a:avLst>
          </a:prstGeom>
          <a:solidFill>
            <a:srgbClr val="DD0806"/>
          </a:solidFill>
          <a:ln w="9525">
            <a:solidFill>
              <a:srgbClr val="000000"/>
            </a:solidFill>
            <a:miter lim="800000"/>
            <a:headEnd/>
            <a:tailEnd/>
          </a:ln>
        </p:spPr>
        <p:txBody>
          <a:bodyPr/>
          <a:lstStyle/>
          <a:p>
            <a:endParaRPr lang="ja-JP" altLang="en-US"/>
          </a:p>
        </p:txBody>
      </p:sp>
      <p:sp>
        <p:nvSpPr>
          <p:cNvPr id="137" name="AutoShape 1014">
            <a:extLst>
              <a:ext uri="{FF2B5EF4-FFF2-40B4-BE49-F238E27FC236}">
                <a16:creationId xmlns:a16="http://schemas.microsoft.com/office/drawing/2014/main" xmlns="" id="{EE7D90D2-C386-4E79-9B74-B8E2266AB084}"/>
              </a:ext>
            </a:extLst>
          </p:cNvPr>
          <p:cNvSpPr>
            <a:spLocks noChangeArrowheads="1"/>
          </p:cNvSpPr>
          <p:nvPr/>
        </p:nvSpPr>
        <p:spPr bwMode="auto">
          <a:xfrm rot="10570686" flipH="1">
            <a:off x="5666441" y="5010062"/>
            <a:ext cx="202501" cy="22798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38" name="AutoShape 986">
            <a:extLst>
              <a:ext uri="{FF2B5EF4-FFF2-40B4-BE49-F238E27FC236}">
                <a16:creationId xmlns:a16="http://schemas.microsoft.com/office/drawing/2014/main" xmlns="" id="{112E1A3B-6437-4AF1-BDD2-D1A27C42DFF8}"/>
              </a:ext>
            </a:extLst>
          </p:cNvPr>
          <p:cNvSpPr>
            <a:spLocks noChangeAspect="1" noChangeArrowheads="1"/>
          </p:cNvSpPr>
          <p:nvPr/>
        </p:nvSpPr>
        <p:spPr bwMode="auto">
          <a:xfrm rot="5400000">
            <a:off x="3028620" y="3495324"/>
            <a:ext cx="274141" cy="194803"/>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808080"/>
          </a:solidFill>
          <a:ln w="9525">
            <a:solidFill>
              <a:srgbClr val="000000"/>
            </a:solidFill>
            <a:miter lim="800000"/>
            <a:headEnd/>
            <a:tailEnd/>
          </a:ln>
        </p:spPr>
        <p:txBody>
          <a:bodyPr/>
          <a:lstStyle/>
          <a:p>
            <a:endParaRPr lang="ja-JP" altLang="en-US"/>
          </a:p>
        </p:txBody>
      </p:sp>
      <p:sp>
        <p:nvSpPr>
          <p:cNvPr id="139" name="AutoShape 987">
            <a:extLst>
              <a:ext uri="{FF2B5EF4-FFF2-40B4-BE49-F238E27FC236}">
                <a16:creationId xmlns:a16="http://schemas.microsoft.com/office/drawing/2014/main" xmlns="" id="{07175909-A0B8-472E-B901-0EFE2F0008F0}"/>
              </a:ext>
            </a:extLst>
          </p:cNvPr>
          <p:cNvSpPr>
            <a:spLocks noChangeAspect="1" noChangeArrowheads="1"/>
          </p:cNvSpPr>
          <p:nvPr/>
        </p:nvSpPr>
        <p:spPr bwMode="auto">
          <a:xfrm rot="5400000">
            <a:off x="3730073" y="3516049"/>
            <a:ext cx="274141" cy="194803"/>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808080"/>
          </a:solidFill>
          <a:ln w="9525">
            <a:solidFill>
              <a:srgbClr val="000000"/>
            </a:solidFill>
            <a:miter lim="800000"/>
            <a:headEnd/>
            <a:tailEnd/>
          </a:ln>
        </p:spPr>
        <p:txBody>
          <a:bodyPr/>
          <a:lstStyle/>
          <a:p>
            <a:endParaRPr lang="ja-JP" altLang="en-US"/>
          </a:p>
        </p:txBody>
      </p:sp>
      <p:sp>
        <p:nvSpPr>
          <p:cNvPr id="140" name="AutoShape 988">
            <a:extLst>
              <a:ext uri="{FF2B5EF4-FFF2-40B4-BE49-F238E27FC236}">
                <a16:creationId xmlns:a16="http://schemas.microsoft.com/office/drawing/2014/main" xmlns="" id="{4E2BFAF3-C912-4CEF-A686-234A53F752DE}"/>
              </a:ext>
            </a:extLst>
          </p:cNvPr>
          <p:cNvSpPr>
            <a:spLocks noChangeAspect="1" noChangeArrowheads="1"/>
          </p:cNvSpPr>
          <p:nvPr/>
        </p:nvSpPr>
        <p:spPr bwMode="auto">
          <a:xfrm>
            <a:off x="3890904" y="4015240"/>
            <a:ext cx="121753" cy="219313"/>
          </a:xfrm>
          <a:prstGeom prst="downArrow">
            <a:avLst>
              <a:gd name="adj1" fmla="val 50000"/>
              <a:gd name="adj2" fmla="val 40000"/>
            </a:avLst>
          </a:prstGeom>
          <a:solidFill>
            <a:srgbClr val="808080"/>
          </a:solidFill>
          <a:ln w="9525" algn="ctr">
            <a:solidFill>
              <a:srgbClr val="000000"/>
            </a:solidFill>
            <a:miter lim="800000"/>
            <a:headEnd/>
            <a:tailEnd/>
          </a:ln>
        </p:spPr>
        <p:txBody>
          <a:bodyPr/>
          <a:lstStyle/>
          <a:p>
            <a:endParaRPr lang="ja-JP" altLang="en-US"/>
          </a:p>
        </p:txBody>
      </p:sp>
      <p:sp>
        <p:nvSpPr>
          <p:cNvPr id="141" name="AutoShape 989">
            <a:extLst>
              <a:ext uri="{FF2B5EF4-FFF2-40B4-BE49-F238E27FC236}">
                <a16:creationId xmlns:a16="http://schemas.microsoft.com/office/drawing/2014/main" xmlns="" id="{9466C325-3ED6-45A2-9BA1-082DCA64A3CF}"/>
              </a:ext>
            </a:extLst>
          </p:cNvPr>
          <p:cNvSpPr>
            <a:spLocks noChangeAspect="1" noChangeArrowheads="1"/>
          </p:cNvSpPr>
          <p:nvPr/>
        </p:nvSpPr>
        <p:spPr bwMode="auto">
          <a:xfrm>
            <a:off x="3467493" y="4450474"/>
            <a:ext cx="121753" cy="219313"/>
          </a:xfrm>
          <a:prstGeom prst="downArrow">
            <a:avLst>
              <a:gd name="adj1" fmla="val 50000"/>
              <a:gd name="adj2" fmla="val 40000"/>
            </a:avLst>
          </a:prstGeom>
          <a:solidFill>
            <a:srgbClr val="808080"/>
          </a:solidFill>
          <a:ln w="9525" algn="ctr">
            <a:solidFill>
              <a:srgbClr val="000000"/>
            </a:solidFill>
            <a:miter lim="800000"/>
            <a:headEnd/>
            <a:tailEnd/>
          </a:ln>
        </p:spPr>
        <p:txBody>
          <a:bodyPr/>
          <a:lstStyle/>
          <a:p>
            <a:endParaRPr lang="ja-JP" altLang="en-US"/>
          </a:p>
        </p:txBody>
      </p:sp>
      <p:sp>
        <p:nvSpPr>
          <p:cNvPr id="142" name="AutoShape 996">
            <a:extLst>
              <a:ext uri="{FF2B5EF4-FFF2-40B4-BE49-F238E27FC236}">
                <a16:creationId xmlns:a16="http://schemas.microsoft.com/office/drawing/2014/main" xmlns="" id="{2506BE4E-5DCF-468A-A625-52003A68CD16}"/>
              </a:ext>
            </a:extLst>
          </p:cNvPr>
          <p:cNvSpPr>
            <a:spLocks noChangeAspect="1" noChangeArrowheads="1"/>
          </p:cNvSpPr>
          <p:nvPr/>
        </p:nvSpPr>
        <p:spPr bwMode="auto">
          <a:xfrm>
            <a:off x="4964982" y="3787260"/>
            <a:ext cx="154880" cy="224187"/>
          </a:xfrm>
          <a:prstGeom prst="downArrow">
            <a:avLst>
              <a:gd name="adj1" fmla="val 50000"/>
              <a:gd name="adj2" fmla="val 32143"/>
            </a:avLst>
          </a:prstGeom>
          <a:solidFill>
            <a:srgbClr val="DD0806"/>
          </a:solidFill>
          <a:ln w="9525" algn="ctr">
            <a:solidFill>
              <a:srgbClr val="000000"/>
            </a:solidFill>
            <a:miter lim="800000"/>
            <a:headEnd/>
            <a:tailEnd/>
          </a:ln>
        </p:spPr>
        <p:txBody>
          <a:bodyPr/>
          <a:lstStyle/>
          <a:p>
            <a:endParaRPr lang="ja-JP" altLang="en-US"/>
          </a:p>
        </p:txBody>
      </p:sp>
      <p:sp>
        <p:nvSpPr>
          <p:cNvPr id="143" name="AutoShape 997">
            <a:extLst>
              <a:ext uri="{FF2B5EF4-FFF2-40B4-BE49-F238E27FC236}">
                <a16:creationId xmlns:a16="http://schemas.microsoft.com/office/drawing/2014/main" xmlns="" id="{AC21307F-E87B-46DD-AC47-A3B80E936C4C}"/>
              </a:ext>
            </a:extLst>
          </p:cNvPr>
          <p:cNvSpPr>
            <a:spLocks noChangeAspect="1" noChangeArrowheads="1"/>
          </p:cNvSpPr>
          <p:nvPr/>
        </p:nvSpPr>
        <p:spPr bwMode="auto">
          <a:xfrm>
            <a:off x="5425211" y="3787260"/>
            <a:ext cx="154880" cy="224187"/>
          </a:xfrm>
          <a:prstGeom prst="downArrow">
            <a:avLst>
              <a:gd name="adj1" fmla="val 50000"/>
              <a:gd name="adj2" fmla="val 32143"/>
            </a:avLst>
          </a:prstGeom>
          <a:solidFill>
            <a:srgbClr val="DD0806"/>
          </a:solidFill>
          <a:ln w="9525" algn="ctr">
            <a:solidFill>
              <a:srgbClr val="000000"/>
            </a:solidFill>
            <a:miter lim="800000"/>
            <a:headEnd/>
            <a:tailEnd/>
          </a:ln>
        </p:spPr>
        <p:txBody>
          <a:bodyPr/>
          <a:lstStyle/>
          <a:p>
            <a:endParaRPr lang="ja-JP" altLang="en-US"/>
          </a:p>
        </p:txBody>
      </p:sp>
      <p:sp>
        <p:nvSpPr>
          <p:cNvPr id="144" name="AutoShape 998">
            <a:extLst>
              <a:ext uri="{FF2B5EF4-FFF2-40B4-BE49-F238E27FC236}">
                <a16:creationId xmlns:a16="http://schemas.microsoft.com/office/drawing/2014/main" xmlns="" id="{4C2F08D8-F053-4BC6-BEE4-4D155650F6AF}"/>
              </a:ext>
            </a:extLst>
          </p:cNvPr>
          <p:cNvSpPr>
            <a:spLocks noChangeAspect="1" noChangeArrowheads="1"/>
          </p:cNvSpPr>
          <p:nvPr/>
        </p:nvSpPr>
        <p:spPr bwMode="auto">
          <a:xfrm>
            <a:off x="5130664" y="4243220"/>
            <a:ext cx="154880" cy="224187"/>
          </a:xfrm>
          <a:prstGeom prst="downArrow">
            <a:avLst>
              <a:gd name="adj1" fmla="val 50000"/>
              <a:gd name="adj2" fmla="val 32143"/>
            </a:avLst>
          </a:prstGeom>
          <a:solidFill>
            <a:srgbClr val="DD0806"/>
          </a:solidFill>
          <a:ln w="9525" algn="ctr">
            <a:solidFill>
              <a:srgbClr val="000000"/>
            </a:solidFill>
            <a:miter lim="800000"/>
            <a:headEnd/>
            <a:tailEnd/>
          </a:ln>
        </p:spPr>
        <p:txBody>
          <a:bodyPr/>
          <a:lstStyle/>
          <a:p>
            <a:endParaRPr lang="ja-JP" altLang="en-US"/>
          </a:p>
        </p:txBody>
      </p:sp>
      <p:sp>
        <p:nvSpPr>
          <p:cNvPr id="145" name="AutoShape 1000">
            <a:extLst>
              <a:ext uri="{FF2B5EF4-FFF2-40B4-BE49-F238E27FC236}">
                <a16:creationId xmlns:a16="http://schemas.microsoft.com/office/drawing/2014/main" xmlns="" id="{172BCA64-173C-4573-B22A-5193911D97DD}"/>
              </a:ext>
            </a:extLst>
          </p:cNvPr>
          <p:cNvSpPr>
            <a:spLocks noChangeArrowheads="1"/>
          </p:cNvSpPr>
          <p:nvPr/>
        </p:nvSpPr>
        <p:spPr bwMode="auto">
          <a:xfrm>
            <a:off x="5351578" y="4678456"/>
            <a:ext cx="128864" cy="186529"/>
          </a:xfrm>
          <a:prstGeom prst="downArrow">
            <a:avLst>
              <a:gd name="adj1" fmla="val 50000"/>
              <a:gd name="adj2" fmla="val 32143"/>
            </a:avLst>
          </a:prstGeom>
          <a:solidFill>
            <a:srgbClr val="DD0806"/>
          </a:solidFill>
          <a:ln w="9525" algn="ctr">
            <a:solidFill>
              <a:srgbClr val="000000"/>
            </a:solidFill>
            <a:miter lim="800000"/>
            <a:headEnd/>
            <a:tailEnd/>
          </a:ln>
        </p:spPr>
        <p:txBody>
          <a:bodyPr/>
          <a:lstStyle/>
          <a:p>
            <a:endParaRPr lang="ja-JP" altLang="en-US"/>
          </a:p>
        </p:txBody>
      </p:sp>
      <p:sp>
        <p:nvSpPr>
          <p:cNvPr id="146" name="AutoShape 1004">
            <a:extLst>
              <a:ext uri="{FF2B5EF4-FFF2-40B4-BE49-F238E27FC236}">
                <a16:creationId xmlns:a16="http://schemas.microsoft.com/office/drawing/2014/main" xmlns="" id="{57D0E904-FDDE-4A27-A006-1A51C2963B57}"/>
              </a:ext>
            </a:extLst>
          </p:cNvPr>
          <p:cNvSpPr>
            <a:spLocks noChangeAspect="1" noChangeArrowheads="1"/>
          </p:cNvSpPr>
          <p:nvPr/>
        </p:nvSpPr>
        <p:spPr bwMode="auto">
          <a:xfrm>
            <a:off x="5535670" y="4284670"/>
            <a:ext cx="157171" cy="224187"/>
          </a:xfrm>
          <a:prstGeom prst="downArrow">
            <a:avLst>
              <a:gd name="adj1" fmla="val 50000"/>
              <a:gd name="adj2" fmla="val 32144"/>
            </a:avLst>
          </a:prstGeom>
          <a:solidFill>
            <a:srgbClr val="DD0806"/>
          </a:solidFill>
          <a:ln w="9525" algn="ctr">
            <a:solidFill>
              <a:srgbClr val="000000"/>
            </a:solidFill>
            <a:miter lim="800000"/>
            <a:headEnd/>
            <a:tailEnd/>
          </a:ln>
        </p:spPr>
        <p:txBody>
          <a:bodyPr/>
          <a:lstStyle/>
          <a:p>
            <a:endParaRPr lang="ja-JP" altLang="en-US"/>
          </a:p>
        </p:txBody>
      </p:sp>
      <p:sp>
        <p:nvSpPr>
          <p:cNvPr id="147" name="AutoShape 1007">
            <a:extLst>
              <a:ext uri="{FF2B5EF4-FFF2-40B4-BE49-F238E27FC236}">
                <a16:creationId xmlns:a16="http://schemas.microsoft.com/office/drawing/2014/main" xmlns="" id="{13ECF686-8C62-48DC-A917-7EE9D7352B1C}"/>
              </a:ext>
            </a:extLst>
          </p:cNvPr>
          <p:cNvSpPr>
            <a:spLocks noChangeArrowheads="1"/>
          </p:cNvSpPr>
          <p:nvPr/>
        </p:nvSpPr>
        <p:spPr bwMode="auto">
          <a:xfrm rot="10570686" flipH="1">
            <a:off x="5185896" y="4968611"/>
            <a:ext cx="202501" cy="22798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48" name="AutoShape 1030">
            <a:extLst>
              <a:ext uri="{FF2B5EF4-FFF2-40B4-BE49-F238E27FC236}">
                <a16:creationId xmlns:a16="http://schemas.microsoft.com/office/drawing/2014/main" xmlns="" id="{A7AAF979-A3AE-474E-8037-7679A49B1E77}"/>
              </a:ext>
            </a:extLst>
          </p:cNvPr>
          <p:cNvSpPr>
            <a:spLocks noChangeAspect="1" noChangeArrowheads="1"/>
          </p:cNvSpPr>
          <p:nvPr/>
        </p:nvSpPr>
        <p:spPr bwMode="auto">
          <a:xfrm>
            <a:off x="4185451" y="4491925"/>
            <a:ext cx="121753" cy="219313"/>
          </a:xfrm>
          <a:prstGeom prst="downArrow">
            <a:avLst>
              <a:gd name="adj1" fmla="val 50000"/>
              <a:gd name="adj2" fmla="val 40000"/>
            </a:avLst>
          </a:prstGeom>
          <a:solidFill>
            <a:srgbClr val="808080"/>
          </a:solidFill>
          <a:ln w="9525" algn="ctr">
            <a:solidFill>
              <a:srgbClr val="000000"/>
            </a:solidFill>
            <a:miter lim="800000"/>
            <a:headEnd/>
            <a:tailEnd/>
          </a:ln>
        </p:spPr>
        <p:txBody>
          <a:bodyPr/>
          <a:lstStyle/>
          <a:p>
            <a:endParaRPr lang="ja-JP" altLang="en-US"/>
          </a:p>
        </p:txBody>
      </p:sp>
      <p:sp>
        <p:nvSpPr>
          <p:cNvPr id="149" name="AutoShape 1031">
            <a:extLst>
              <a:ext uri="{FF2B5EF4-FFF2-40B4-BE49-F238E27FC236}">
                <a16:creationId xmlns:a16="http://schemas.microsoft.com/office/drawing/2014/main" xmlns="" id="{6D9772B4-6606-4C24-B787-2AE48AD12784}"/>
              </a:ext>
            </a:extLst>
          </p:cNvPr>
          <p:cNvSpPr>
            <a:spLocks noChangeAspect="1" noChangeArrowheads="1"/>
          </p:cNvSpPr>
          <p:nvPr/>
        </p:nvSpPr>
        <p:spPr bwMode="auto">
          <a:xfrm>
            <a:off x="3762040" y="4782081"/>
            <a:ext cx="121753" cy="219313"/>
          </a:xfrm>
          <a:prstGeom prst="downArrow">
            <a:avLst>
              <a:gd name="adj1" fmla="val 50000"/>
              <a:gd name="adj2" fmla="val 40000"/>
            </a:avLst>
          </a:prstGeom>
          <a:solidFill>
            <a:srgbClr val="808080"/>
          </a:solidFill>
          <a:ln w="9525" algn="ctr">
            <a:solidFill>
              <a:srgbClr val="000000"/>
            </a:solidFill>
            <a:miter lim="800000"/>
            <a:headEnd/>
            <a:tailEnd/>
          </a:ln>
        </p:spPr>
        <p:txBody>
          <a:bodyPr/>
          <a:lstStyle/>
          <a:p>
            <a:endParaRPr lang="ja-JP" altLang="en-US"/>
          </a:p>
        </p:txBody>
      </p:sp>
      <p:sp>
        <p:nvSpPr>
          <p:cNvPr id="150" name="AutoShape 998">
            <a:extLst>
              <a:ext uri="{FF2B5EF4-FFF2-40B4-BE49-F238E27FC236}">
                <a16:creationId xmlns:a16="http://schemas.microsoft.com/office/drawing/2014/main" xmlns="" id="{2035430E-F7CA-4EFA-8BA0-827C19786A39}"/>
              </a:ext>
            </a:extLst>
          </p:cNvPr>
          <p:cNvSpPr>
            <a:spLocks noChangeAspect="1" noChangeArrowheads="1"/>
          </p:cNvSpPr>
          <p:nvPr/>
        </p:nvSpPr>
        <p:spPr bwMode="auto">
          <a:xfrm>
            <a:off x="4516814" y="4554101"/>
            <a:ext cx="154880" cy="224187"/>
          </a:xfrm>
          <a:prstGeom prst="downArrow">
            <a:avLst>
              <a:gd name="adj1" fmla="val 50000"/>
              <a:gd name="adj2" fmla="val 32143"/>
            </a:avLst>
          </a:prstGeom>
          <a:solidFill>
            <a:srgbClr val="DD0806"/>
          </a:solidFill>
          <a:ln w="9525" algn="ctr">
            <a:solidFill>
              <a:srgbClr val="000000"/>
            </a:solidFill>
            <a:miter lim="800000"/>
            <a:headEnd/>
            <a:tailEnd/>
          </a:ln>
        </p:spPr>
        <p:txBody>
          <a:bodyPr/>
          <a:lstStyle/>
          <a:p>
            <a:endParaRPr lang="ja-JP" altLang="en-US"/>
          </a:p>
        </p:txBody>
      </p:sp>
      <p:sp>
        <p:nvSpPr>
          <p:cNvPr id="151" name="AutoShape 1013">
            <a:extLst>
              <a:ext uri="{FF2B5EF4-FFF2-40B4-BE49-F238E27FC236}">
                <a16:creationId xmlns:a16="http://schemas.microsoft.com/office/drawing/2014/main" xmlns="" id="{733F91C3-9E66-4A31-9625-579849BF2F5A}"/>
              </a:ext>
            </a:extLst>
          </p:cNvPr>
          <p:cNvSpPr>
            <a:spLocks noChangeArrowheads="1"/>
          </p:cNvSpPr>
          <p:nvPr/>
        </p:nvSpPr>
        <p:spPr bwMode="auto">
          <a:xfrm rot="5285343" flipH="1">
            <a:off x="6150748" y="4856998"/>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52" name="Freeform 609">
            <a:extLst>
              <a:ext uri="{FF2B5EF4-FFF2-40B4-BE49-F238E27FC236}">
                <a16:creationId xmlns:a16="http://schemas.microsoft.com/office/drawing/2014/main" xmlns="" id="{826171B5-3547-4CBD-A8FD-206878E15901}"/>
              </a:ext>
            </a:extLst>
          </p:cNvPr>
          <p:cNvSpPr>
            <a:spLocks/>
          </p:cNvSpPr>
          <p:nvPr/>
        </p:nvSpPr>
        <p:spPr bwMode="auto">
          <a:xfrm>
            <a:off x="8273562" y="5134415"/>
            <a:ext cx="775090" cy="186529"/>
          </a:xfrm>
          <a:custGeom>
            <a:avLst/>
            <a:gdLst>
              <a:gd name="T0" fmla="*/ 2147483646 w 42"/>
              <a:gd name="T1" fmla="*/ 2147483646 h 9"/>
              <a:gd name="T2" fmla="*/ 2147483646 w 42"/>
              <a:gd name="T3" fmla="*/ 2147483646 h 9"/>
              <a:gd name="T4" fmla="*/ 2147483646 w 42"/>
              <a:gd name="T5" fmla="*/ 0 h 9"/>
              <a:gd name="T6" fmla="*/ 2147483646 w 42"/>
              <a:gd name="T7" fmla="*/ 2147483646 h 9"/>
              <a:gd name="T8" fmla="*/ 2147483646 w 42"/>
              <a:gd name="T9" fmla="*/ 2147483646 h 9"/>
              <a:gd name="T10" fmla="*/ 2147483646 w 42"/>
              <a:gd name="T11" fmla="*/ 2147483646 h 9"/>
              <a:gd name="T12" fmla="*/ 0 w 42"/>
              <a:gd name="T13" fmla="*/ 2147483646 h 9"/>
              <a:gd name="T14" fmla="*/ 2147483646 w 42"/>
              <a:gd name="T15" fmla="*/ 2147483646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 h="9">
                <a:moveTo>
                  <a:pt x="2" y="6"/>
                </a:moveTo>
                <a:cubicBezTo>
                  <a:pt x="7" y="1"/>
                  <a:pt x="3" y="2"/>
                  <a:pt x="12" y="1"/>
                </a:cubicBezTo>
                <a:cubicBezTo>
                  <a:pt x="15" y="0"/>
                  <a:pt x="21" y="0"/>
                  <a:pt x="24" y="0"/>
                </a:cubicBezTo>
                <a:cubicBezTo>
                  <a:pt x="27" y="1"/>
                  <a:pt x="28" y="2"/>
                  <a:pt x="31" y="1"/>
                </a:cubicBezTo>
                <a:cubicBezTo>
                  <a:pt x="34" y="2"/>
                  <a:pt x="37" y="3"/>
                  <a:pt x="40" y="4"/>
                </a:cubicBezTo>
                <a:cubicBezTo>
                  <a:pt x="42" y="8"/>
                  <a:pt x="36" y="8"/>
                  <a:pt x="33" y="9"/>
                </a:cubicBezTo>
                <a:cubicBezTo>
                  <a:pt x="23" y="4"/>
                  <a:pt x="11" y="8"/>
                  <a:pt x="0" y="8"/>
                </a:cubicBezTo>
                <a:cubicBezTo>
                  <a:pt x="2" y="5"/>
                  <a:pt x="4" y="8"/>
                  <a:pt x="2" y="6"/>
                </a:cubicBezTo>
                <a:close/>
              </a:path>
            </a:pathLst>
          </a:custGeom>
          <a:solidFill>
            <a:srgbClr val="808080"/>
          </a:solid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53" name="AutoShape 989">
            <a:extLst>
              <a:ext uri="{FF2B5EF4-FFF2-40B4-BE49-F238E27FC236}">
                <a16:creationId xmlns:a16="http://schemas.microsoft.com/office/drawing/2014/main" xmlns="" id="{9AEA28DF-0ED3-498D-9A78-CCB36869B474}"/>
              </a:ext>
            </a:extLst>
          </p:cNvPr>
          <p:cNvSpPr>
            <a:spLocks noChangeAspect="1" noChangeArrowheads="1"/>
          </p:cNvSpPr>
          <p:nvPr/>
        </p:nvSpPr>
        <p:spPr bwMode="auto">
          <a:xfrm>
            <a:off x="8325526" y="4222986"/>
            <a:ext cx="146499" cy="263887"/>
          </a:xfrm>
          <a:prstGeom prst="downArrow">
            <a:avLst>
              <a:gd name="adj1" fmla="val 50000"/>
              <a:gd name="adj2" fmla="val 60243"/>
            </a:avLst>
          </a:prstGeom>
          <a:solidFill>
            <a:srgbClr val="808080"/>
          </a:solidFill>
          <a:ln w="9525" algn="ctr">
            <a:solidFill>
              <a:srgbClr val="000000"/>
            </a:solidFill>
            <a:miter lim="800000"/>
            <a:headEnd/>
            <a:tailEnd/>
          </a:ln>
        </p:spPr>
        <p:txBody>
          <a:bodyPr/>
          <a:lstStyle/>
          <a:p>
            <a:endParaRPr lang="ja-JP" altLang="en-US"/>
          </a:p>
        </p:txBody>
      </p:sp>
      <p:sp>
        <p:nvSpPr>
          <p:cNvPr id="154" name="AutoShape 1031">
            <a:extLst>
              <a:ext uri="{FF2B5EF4-FFF2-40B4-BE49-F238E27FC236}">
                <a16:creationId xmlns:a16="http://schemas.microsoft.com/office/drawing/2014/main" xmlns="" id="{F7A2F8C3-B644-43A0-A6DE-23D9B44BC05E}"/>
              </a:ext>
            </a:extLst>
          </p:cNvPr>
          <p:cNvSpPr>
            <a:spLocks noChangeAspect="1" noChangeArrowheads="1"/>
          </p:cNvSpPr>
          <p:nvPr/>
        </p:nvSpPr>
        <p:spPr bwMode="auto">
          <a:xfrm>
            <a:off x="8417572" y="4554593"/>
            <a:ext cx="146499" cy="263887"/>
          </a:xfrm>
          <a:prstGeom prst="downArrow">
            <a:avLst>
              <a:gd name="adj1" fmla="val 50000"/>
              <a:gd name="adj2" fmla="val 60243"/>
            </a:avLst>
          </a:prstGeom>
          <a:solidFill>
            <a:srgbClr val="808080"/>
          </a:solidFill>
          <a:ln w="9525" algn="ctr">
            <a:solidFill>
              <a:srgbClr val="000000"/>
            </a:solidFill>
            <a:miter lim="800000"/>
            <a:headEnd/>
            <a:tailEnd/>
          </a:ln>
        </p:spPr>
        <p:txBody>
          <a:bodyPr/>
          <a:lstStyle/>
          <a:p>
            <a:endParaRPr lang="ja-JP" altLang="en-US"/>
          </a:p>
        </p:txBody>
      </p:sp>
      <p:sp>
        <p:nvSpPr>
          <p:cNvPr id="156" name="AutoShape 1000">
            <a:extLst>
              <a:ext uri="{FF2B5EF4-FFF2-40B4-BE49-F238E27FC236}">
                <a16:creationId xmlns:a16="http://schemas.microsoft.com/office/drawing/2014/main" xmlns="" id="{A64263DF-9A03-48B2-8146-A4FB3FB731F1}"/>
              </a:ext>
            </a:extLst>
          </p:cNvPr>
          <p:cNvSpPr>
            <a:spLocks noChangeArrowheads="1"/>
          </p:cNvSpPr>
          <p:nvPr/>
        </p:nvSpPr>
        <p:spPr bwMode="auto">
          <a:xfrm rot="16200000">
            <a:off x="7734445" y="2980790"/>
            <a:ext cx="145078" cy="307243"/>
          </a:xfrm>
          <a:prstGeom prst="downArrow">
            <a:avLst>
              <a:gd name="adj1" fmla="val 50000"/>
              <a:gd name="adj2" fmla="val 60710"/>
            </a:avLst>
          </a:prstGeom>
          <a:solidFill>
            <a:srgbClr val="DD0806"/>
          </a:solidFill>
          <a:ln w="9525" algn="ctr">
            <a:solidFill>
              <a:srgbClr val="000000"/>
            </a:solidFill>
            <a:miter lim="800000"/>
            <a:headEnd/>
            <a:tailEnd/>
          </a:ln>
        </p:spPr>
        <p:txBody>
          <a:bodyPr/>
          <a:lstStyle/>
          <a:p>
            <a:endParaRPr lang="ja-JP" altLang="en-US"/>
          </a:p>
        </p:txBody>
      </p:sp>
      <p:sp>
        <p:nvSpPr>
          <p:cNvPr id="157" name="Rectangle 993">
            <a:extLst>
              <a:ext uri="{FF2B5EF4-FFF2-40B4-BE49-F238E27FC236}">
                <a16:creationId xmlns:a16="http://schemas.microsoft.com/office/drawing/2014/main" xmlns="" id="{45800391-CD10-4ED0-A929-FCBD21C2D08D}"/>
              </a:ext>
            </a:extLst>
          </p:cNvPr>
          <p:cNvSpPr>
            <a:spLocks noChangeArrowheads="1"/>
          </p:cNvSpPr>
          <p:nvPr/>
        </p:nvSpPr>
        <p:spPr bwMode="auto">
          <a:xfrm>
            <a:off x="4443181" y="3041147"/>
            <a:ext cx="73637" cy="269431"/>
          </a:xfrm>
          <a:prstGeom prst="rect">
            <a:avLst/>
          </a:prstGeom>
          <a:solidFill>
            <a:srgbClr val="FFFFFF"/>
          </a:solidFill>
          <a:ln w="9525">
            <a:solidFill>
              <a:srgbClr val="000000"/>
            </a:solidFill>
            <a:miter lim="800000"/>
            <a:headEnd/>
            <a:tailEnd/>
          </a:ln>
        </p:spPr>
        <p:txBody>
          <a:bodyPr/>
          <a:lstStyle/>
          <a:p>
            <a:endParaRPr lang="ja-JP" altLang="en-US"/>
          </a:p>
        </p:txBody>
      </p:sp>
      <p:sp>
        <p:nvSpPr>
          <p:cNvPr id="158" name="AutoShape 994">
            <a:extLst>
              <a:ext uri="{FF2B5EF4-FFF2-40B4-BE49-F238E27FC236}">
                <a16:creationId xmlns:a16="http://schemas.microsoft.com/office/drawing/2014/main" xmlns="" id="{C63FD464-AB93-4D28-9244-B4E280B94AFE}"/>
              </a:ext>
            </a:extLst>
          </p:cNvPr>
          <p:cNvSpPr>
            <a:spLocks noChangeArrowheads="1"/>
          </p:cNvSpPr>
          <p:nvPr/>
        </p:nvSpPr>
        <p:spPr bwMode="auto">
          <a:xfrm rot="5400000">
            <a:off x="4507251" y="3112888"/>
            <a:ext cx="227980" cy="208848"/>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63" name="AutoShape 994">
            <a:extLst>
              <a:ext uri="{FF2B5EF4-FFF2-40B4-BE49-F238E27FC236}">
                <a16:creationId xmlns:a16="http://schemas.microsoft.com/office/drawing/2014/main" xmlns="" id="{F3FE755C-9F67-431B-915F-E985E79696DF}"/>
              </a:ext>
            </a:extLst>
          </p:cNvPr>
          <p:cNvSpPr>
            <a:spLocks noChangeArrowheads="1"/>
          </p:cNvSpPr>
          <p:nvPr/>
        </p:nvSpPr>
        <p:spPr bwMode="auto">
          <a:xfrm rot="5400000">
            <a:off x="4860199" y="3116062"/>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64" name="AutoShape 994">
            <a:extLst>
              <a:ext uri="{FF2B5EF4-FFF2-40B4-BE49-F238E27FC236}">
                <a16:creationId xmlns:a16="http://schemas.microsoft.com/office/drawing/2014/main" xmlns="" id="{615D083F-3EA3-4D58-A5F9-28FF7E7C9353}"/>
              </a:ext>
            </a:extLst>
          </p:cNvPr>
          <p:cNvSpPr>
            <a:spLocks noChangeArrowheads="1"/>
          </p:cNvSpPr>
          <p:nvPr/>
        </p:nvSpPr>
        <p:spPr bwMode="auto">
          <a:xfrm rot="5400000">
            <a:off x="5191565" y="3116062"/>
            <a:ext cx="227980" cy="20250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D0806"/>
          </a:solidFill>
          <a:ln w="9525" algn="ctr">
            <a:solidFill>
              <a:srgbClr val="000000"/>
            </a:solidFill>
            <a:miter lim="800000"/>
            <a:headEnd/>
            <a:tailEnd/>
          </a:ln>
        </p:spPr>
        <p:txBody>
          <a:bodyPr/>
          <a:lstStyle/>
          <a:p>
            <a:endParaRPr lang="ja-JP" altLang="en-US"/>
          </a:p>
        </p:txBody>
      </p:sp>
      <p:sp>
        <p:nvSpPr>
          <p:cNvPr id="165" name="Rectangle 472">
            <a:extLst>
              <a:ext uri="{FF2B5EF4-FFF2-40B4-BE49-F238E27FC236}">
                <a16:creationId xmlns:a16="http://schemas.microsoft.com/office/drawing/2014/main" xmlns="" id="{399D6B98-97F6-4448-AB78-0349BF429956}"/>
              </a:ext>
            </a:extLst>
          </p:cNvPr>
          <p:cNvSpPr>
            <a:spLocks noChangeArrowheads="1"/>
          </p:cNvSpPr>
          <p:nvPr/>
        </p:nvSpPr>
        <p:spPr bwMode="auto">
          <a:xfrm>
            <a:off x="8218334" y="3870163"/>
            <a:ext cx="312956" cy="82902"/>
          </a:xfrm>
          <a:prstGeom prst="rect">
            <a:avLst/>
          </a:prstGeom>
          <a:solidFill>
            <a:srgbClr val="FFFFFF"/>
          </a:solidFill>
          <a:ln w="9525">
            <a:solidFill>
              <a:srgbClr val="000000"/>
            </a:solidFill>
            <a:miter lim="800000"/>
            <a:headEnd/>
            <a:tailEnd/>
          </a:ln>
        </p:spPr>
        <p:txBody>
          <a:bodyPr/>
          <a:lstStyle/>
          <a:p>
            <a:endParaRPr lang="ja-JP" altLang="en-US"/>
          </a:p>
        </p:txBody>
      </p:sp>
      <p:sp>
        <p:nvSpPr>
          <p:cNvPr id="168" name="AutoShape 1010">
            <a:extLst>
              <a:ext uri="{FF2B5EF4-FFF2-40B4-BE49-F238E27FC236}">
                <a16:creationId xmlns:a16="http://schemas.microsoft.com/office/drawing/2014/main" xmlns="" id="{0C36FE7D-2B17-4872-94A5-61475D1BAC48}"/>
              </a:ext>
            </a:extLst>
          </p:cNvPr>
          <p:cNvSpPr>
            <a:spLocks noChangeArrowheads="1"/>
          </p:cNvSpPr>
          <p:nvPr/>
        </p:nvSpPr>
        <p:spPr bwMode="auto">
          <a:xfrm>
            <a:off x="1555476" y="3061552"/>
            <a:ext cx="368184" cy="165803"/>
          </a:xfrm>
          <a:prstGeom prst="rightArrow">
            <a:avLst>
              <a:gd name="adj1" fmla="val 50000"/>
              <a:gd name="adj2" fmla="val 62500"/>
            </a:avLst>
          </a:prstGeom>
          <a:solidFill>
            <a:srgbClr val="DD0806"/>
          </a:solidFill>
          <a:ln w="9525">
            <a:solidFill>
              <a:srgbClr val="000000"/>
            </a:solidFill>
            <a:miter lim="800000"/>
            <a:headEnd/>
            <a:tailEnd/>
          </a:ln>
        </p:spPr>
        <p:txBody>
          <a:bodyPr/>
          <a:lstStyle/>
          <a:p>
            <a:endParaRPr lang="ja-JP" altLang="en-US"/>
          </a:p>
        </p:txBody>
      </p:sp>
      <p:sp>
        <p:nvSpPr>
          <p:cNvPr id="169" name="AutoShape 1010">
            <a:extLst>
              <a:ext uri="{FF2B5EF4-FFF2-40B4-BE49-F238E27FC236}">
                <a16:creationId xmlns:a16="http://schemas.microsoft.com/office/drawing/2014/main" xmlns="" id="{08974DC1-DB14-48D0-A1B3-0716BF65CA7A}"/>
              </a:ext>
            </a:extLst>
          </p:cNvPr>
          <p:cNvSpPr>
            <a:spLocks noChangeArrowheads="1"/>
          </p:cNvSpPr>
          <p:nvPr/>
        </p:nvSpPr>
        <p:spPr bwMode="auto">
          <a:xfrm>
            <a:off x="2090931" y="3061552"/>
            <a:ext cx="368184" cy="165803"/>
          </a:xfrm>
          <a:prstGeom prst="rightArrow">
            <a:avLst>
              <a:gd name="adj1" fmla="val 50000"/>
              <a:gd name="adj2" fmla="val 62500"/>
            </a:avLst>
          </a:prstGeom>
          <a:solidFill>
            <a:srgbClr val="DD0806"/>
          </a:solidFill>
          <a:ln w="9525">
            <a:solidFill>
              <a:srgbClr val="000000"/>
            </a:solidFill>
            <a:miter lim="800000"/>
            <a:headEnd/>
            <a:tailEnd/>
          </a:ln>
        </p:spPr>
        <p:txBody>
          <a:bodyPr/>
          <a:lstStyle/>
          <a:p>
            <a:endParaRPr lang="ja-JP" altLang="en-US"/>
          </a:p>
        </p:txBody>
      </p:sp>
      <p:sp>
        <p:nvSpPr>
          <p:cNvPr id="171" name="AutoShape 1050">
            <a:extLst>
              <a:ext uri="{FF2B5EF4-FFF2-40B4-BE49-F238E27FC236}">
                <a16:creationId xmlns:a16="http://schemas.microsoft.com/office/drawing/2014/main" xmlns="" id="{CD70BACB-C9EB-4CAD-9DFF-C4961DA30777}"/>
              </a:ext>
            </a:extLst>
          </p:cNvPr>
          <p:cNvSpPr>
            <a:spLocks noChangeArrowheads="1"/>
          </p:cNvSpPr>
          <p:nvPr/>
        </p:nvSpPr>
        <p:spPr bwMode="auto">
          <a:xfrm rot="16200000">
            <a:off x="6136288" y="4402057"/>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72" name="AutoShape 1050">
            <a:extLst>
              <a:ext uri="{FF2B5EF4-FFF2-40B4-BE49-F238E27FC236}">
                <a16:creationId xmlns:a16="http://schemas.microsoft.com/office/drawing/2014/main" xmlns="" id="{0C3E093B-F953-49B3-91C8-3065104CACEA}"/>
              </a:ext>
            </a:extLst>
          </p:cNvPr>
          <p:cNvSpPr>
            <a:spLocks noChangeArrowheads="1"/>
          </p:cNvSpPr>
          <p:nvPr/>
        </p:nvSpPr>
        <p:spPr bwMode="auto">
          <a:xfrm rot="16200000">
            <a:off x="6136288" y="3908243"/>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73" name="AutoShape 1050">
            <a:extLst>
              <a:ext uri="{FF2B5EF4-FFF2-40B4-BE49-F238E27FC236}">
                <a16:creationId xmlns:a16="http://schemas.microsoft.com/office/drawing/2014/main" xmlns="" id="{5315AB8E-FAAC-43A5-B72A-FE216E7ACA28}"/>
              </a:ext>
            </a:extLst>
          </p:cNvPr>
          <p:cNvSpPr>
            <a:spLocks noChangeArrowheads="1"/>
          </p:cNvSpPr>
          <p:nvPr/>
        </p:nvSpPr>
        <p:spPr bwMode="auto">
          <a:xfrm rot="16200000">
            <a:off x="6136288" y="3414428"/>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74" name="矢印: 環状 173">
            <a:extLst>
              <a:ext uri="{FF2B5EF4-FFF2-40B4-BE49-F238E27FC236}">
                <a16:creationId xmlns:a16="http://schemas.microsoft.com/office/drawing/2014/main" xmlns="" id="{F46877AD-38C2-4A09-9969-B98E80E3D947}"/>
              </a:ext>
            </a:extLst>
          </p:cNvPr>
          <p:cNvSpPr>
            <a:spLocks noChangeAspect="1"/>
          </p:cNvSpPr>
          <p:nvPr/>
        </p:nvSpPr>
        <p:spPr>
          <a:xfrm>
            <a:off x="6614066" y="4449873"/>
            <a:ext cx="462995" cy="462995"/>
          </a:xfrm>
          <a:prstGeom prst="circularArrow">
            <a:avLst>
              <a:gd name="adj1" fmla="val 14102"/>
              <a:gd name="adj2" fmla="val 2276729"/>
              <a:gd name="adj3" fmla="val 6473119"/>
              <a:gd name="adj4" fmla="val 10800000"/>
              <a:gd name="adj5" fmla="val 189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5" name="矢印: 環状 174">
            <a:extLst>
              <a:ext uri="{FF2B5EF4-FFF2-40B4-BE49-F238E27FC236}">
                <a16:creationId xmlns:a16="http://schemas.microsoft.com/office/drawing/2014/main" xmlns="" id="{FBB4FF8B-77A2-4BB9-AF52-724F000EF14B}"/>
              </a:ext>
            </a:extLst>
          </p:cNvPr>
          <p:cNvSpPr>
            <a:spLocks noChangeAspect="1"/>
          </p:cNvSpPr>
          <p:nvPr/>
        </p:nvSpPr>
        <p:spPr>
          <a:xfrm rot="16200000" flipH="1">
            <a:off x="7385775" y="4699181"/>
            <a:ext cx="462995" cy="462995"/>
          </a:xfrm>
          <a:prstGeom prst="circularArrow">
            <a:avLst>
              <a:gd name="adj1" fmla="val 14102"/>
              <a:gd name="adj2" fmla="val 2276729"/>
              <a:gd name="adj3" fmla="val 6473119"/>
              <a:gd name="adj4" fmla="val 10800000"/>
              <a:gd name="adj5" fmla="val 189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6" name="矢印: 環状 175">
            <a:extLst>
              <a:ext uri="{FF2B5EF4-FFF2-40B4-BE49-F238E27FC236}">
                <a16:creationId xmlns:a16="http://schemas.microsoft.com/office/drawing/2014/main" xmlns="" id="{F31D7BB0-141F-499C-AC44-F2FC9F88EE00}"/>
              </a:ext>
            </a:extLst>
          </p:cNvPr>
          <p:cNvSpPr>
            <a:spLocks noChangeAspect="1"/>
          </p:cNvSpPr>
          <p:nvPr/>
        </p:nvSpPr>
        <p:spPr>
          <a:xfrm rot="16200000" flipH="1">
            <a:off x="6740062" y="3879438"/>
            <a:ext cx="462995" cy="462995"/>
          </a:xfrm>
          <a:prstGeom prst="circularArrow">
            <a:avLst>
              <a:gd name="adj1" fmla="val 14102"/>
              <a:gd name="adj2" fmla="val 2276729"/>
              <a:gd name="adj3" fmla="val 6473119"/>
              <a:gd name="adj4" fmla="val 10800000"/>
              <a:gd name="adj5" fmla="val 189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7" name="矢印: 環状 176">
            <a:extLst>
              <a:ext uri="{FF2B5EF4-FFF2-40B4-BE49-F238E27FC236}">
                <a16:creationId xmlns:a16="http://schemas.microsoft.com/office/drawing/2014/main" xmlns="" id="{728A8867-0005-457E-9198-7298BA42896C}"/>
              </a:ext>
            </a:extLst>
          </p:cNvPr>
          <p:cNvSpPr>
            <a:spLocks noChangeAspect="1"/>
          </p:cNvSpPr>
          <p:nvPr/>
        </p:nvSpPr>
        <p:spPr>
          <a:xfrm rot="5400000">
            <a:off x="6971559" y="3351218"/>
            <a:ext cx="462995" cy="462995"/>
          </a:xfrm>
          <a:prstGeom prst="circularArrow">
            <a:avLst>
              <a:gd name="adj1" fmla="val 14102"/>
              <a:gd name="adj2" fmla="val 2276729"/>
              <a:gd name="adj3" fmla="val 6473119"/>
              <a:gd name="adj4" fmla="val 10800000"/>
              <a:gd name="adj5" fmla="val 1896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8" name="AutoShape 1050">
            <a:extLst>
              <a:ext uri="{FF2B5EF4-FFF2-40B4-BE49-F238E27FC236}">
                <a16:creationId xmlns:a16="http://schemas.microsoft.com/office/drawing/2014/main" xmlns="" id="{BD11C634-DE5E-484A-8BD6-85E164FA9D53}"/>
              </a:ext>
            </a:extLst>
          </p:cNvPr>
          <p:cNvSpPr>
            <a:spLocks noChangeArrowheads="1"/>
          </p:cNvSpPr>
          <p:nvPr/>
        </p:nvSpPr>
        <p:spPr bwMode="auto">
          <a:xfrm rot="16200000">
            <a:off x="7554810" y="3462810"/>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79" name="矢印: U ターン 178">
            <a:extLst>
              <a:ext uri="{FF2B5EF4-FFF2-40B4-BE49-F238E27FC236}">
                <a16:creationId xmlns:a16="http://schemas.microsoft.com/office/drawing/2014/main" xmlns="" id="{0B9F3BC6-B6E0-448B-9FA1-DD4BA92A2CD1}"/>
              </a:ext>
            </a:extLst>
          </p:cNvPr>
          <p:cNvSpPr>
            <a:spLocks noChangeAspect="1"/>
          </p:cNvSpPr>
          <p:nvPr/>
        </p:nvSpPr>
        <p:spPr>
          <a:xfrm flipV="1">
            <a:off x="8337995" y="3533644"/>
            <a:ext cx="404457" cy="553638"/>
          </a:xfrm>
          <a:prstGeom prst="uturnArrow">
            <a:avLst>
              <a:gd name="adj1" fmla="val 16110"/>
              <a:gd name="adj2" fmla="val 25000"/>
              <a:gd name="adj3" fmla="val 25000"/>
              <a:gd name="adj4" fmla="val 43750"/>
              <a:gd name="adj5" fmla="val 4461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0" name="AutoShape 1050">
            <a:extLst>
              <a:ext uri="{FF2B5EF4-FFF2-40B4-BE49-F238E27FC236}">
                <a16:creationId xmlns:a16="http://schemas.microsoft.com/office/drawing/2014/main" xmlns="" id="{D592C03E-1601-44AC-B4B1-5288E8CFEC24}"/>
              </a:ext>
            </a:extLst>
          </p:cNvPr>
          <p:cNvSpPr>
            <a:spLocks noChangeArrowheads="1"/>
          </p:cNvSpPr>
          <p:nvPr/>
        </p:nvSpPr>
        <p:spPr bwMode="auto">
          <a:xfrm rot="17447585">
            <a:off x="8707169" y="3356986"/>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82" name="AutoShape 1050">
            <a:extLst>
              <a:ext uri="{FF2B5EF4-FFF2-40B4-BE49-F238E27FC236}">
                <a16:creationId xmlns:a16="http://schemas.microsoft.com/office/drawing/2014/main" xmlns="" id="{A4CC2E54-1054-4A8B-9819-EABC9C7A7331}"/>
              </a:ext>
            </a:extLst>
          </p:cNvPr>
          <p:cNvSpPr>
            <a:spLocks noChangeArrowheads="1"/>
          </p:cNvSpPr>
          <p:nvPr/>
        </p:nvSpPr>
        <p:spPr bwMode="auto">
          <a:xfrm rot="17447585">
            <a:off x="8942717" y="2804774"/>
            <a:ext cx="362471" cy="165803"/>
          </a:xfrm>
          <a:prstGeom prst="rightArrow">
            <a:avLst>
              <a:gd name="adj1" fmla="val 50000"/>
              <a:gd name="adj2" fmla="val 62339"/>
            </a:avLst>
          </a:prstGeom>
          <a:solidFill>
            <a:srgbClr val="DD0806"/>
          </a:solidFill>
          <a:ln w="9525">
            <a:solidFill>
              <a:srgbClr val="000000"/>
            </a:solidFill>
            <a:miter lim="800000"/>
            <a:headEnd/>
            <a:tailEnd/>
          </a:ln>
        </p:spPr>
        <p:txBody>
          <a:bodyPr/>
          <a:lstStyle/>
          <a:p>
            <a:endParaRPr lang="ja-JP" altLang="en-US"/>
          </a:p>
        </p:txBody>
      </p:sp>
      <p:sp>
        <p:nvSpPr>
          <p:cNvPr id="184" name="矢印: 右 183">
            <a:extLst>
              <a:ext uri="{FF2B5EF4-FFF2-40B4-BE49-F238E27FC236}">
                <a16:creationId xmlns:a16="http://schemas.microsoft.com/office/drawing/2014/main" xmlns="" id="{A8E7E344-C2B7-4D4F-9D46-C51B920EE4E5}"/>
              </a:ext>
            </a:extLst>
          </p:cNvPr>
          <p:cNvSpPr/>
          <p:nvPr/>
        </p:nvSpPr>
        <p:spPr>
          <a:xfrm rot="10800000">
            <a:off x="2953737" y="2670995"/>
            <a:ext cx="5760000" cy="207255"/>
          </a:xfrm>
          <a:prstGeom prst="rightArrow">
            <a:avLst>
              <a:gd name="adj1" fmla="val 41904"/>
              <a:gd name="adj2" fmla="val 106667"/>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楕円 184">
            <a:extLst>
              <a:ext uri="{FF2B5EF4-FFF2-40B4-BE49-F238E27FC236}">
                <a16:creationId xmlns:a16="http://schemas.microsoft.com/office/drawing/2014/main" xmlns="" id="{8CEAAA3E-DD6E-4C68-AA94-4A198870F204}"/>
              </a:ext>
            </a:extLst>
          </p:cNvPr>
          <p:cNvSpPr/>
          <p:nvPr/>
        </p:nvSpPr>
        <p:spPr>
          <a:xfrm>
            <a:off x="8501070" y="178984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楕円 185">
            <a:extLst>
              <a:ext uri="{FF2B5EF4-FFF2-40B4-BE49-F238E27FC236}">
                <a16:creationId xmlns:a16="http://schemas.microsoft.com/office/drawing/2014/main" xmlns="" id="{7C5F875B-6B8B-4CCF-B42A-44BD16EB203F}"/>
              </a:ext>
            </a:extLst>
          </p:cNvPr>
          <p:cNvSpPr/>
          <p:nvPr/>
        </p:nvSpPr>
        <p:spPr>
          <a:xfrm>
            <a:off x="8169284" y="178984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楕円 186">
            <a:extLst>
              <a:ext uri="{FF2B5EF4-FFF2-40B4-BE49-F238E27FC236}">
                <a16:creationId xmlns:a16="http://schemas.microsoft.com/office/drawing/2014/main" xmlns="" id="{FDDA2BEF-5A72-4597-93D0-8A8136BD7F8A}"/>
              </a:ext>
            </a:extLst>
          </p:cNvPr>
          <p:cNvSpPr/>
          <p:nvPr/>
        </p:nvSpPr>
        <p:spPr>
          <a:xfrm>
            <a:off x="7837497" y="178984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楕円 187">
            <a:extLst>
              <a:ext uri="{FF2B5EF4-FFF2-40B4-BE49-F238E27FC236}">
                <a16:creationId xmlns:a16="http://schemas.microsoft.com/office/drawing/2014/main" xmlns="" id="{7EA472CC-C506-4183-959F-C16E62FA8FFE}"/>
              </a:ext>
            </a:extLst>
          </p:cNvPr>
          <p:cNvSpPr/>
          <p:nvPr/>
        </p:nvSpPr>
        <p:spPr>
          <a:xfrm>
            <a:off x="7173923" y="178984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楕円 188">
            <a:extLst>
              <a:ext uri="{FF2B5EF4-FFF2-40B4-BE49-F238E27FC236}">
                <a16:creationId xmlns:a16="http://schemas.microsoft.com/office/drawing/2014/main" xmlns="" id="{2057478A-EA6D-42BA-B9A5-18607B160B08}"/>
              </a:ext>
            </a:extLst>
          </p:cNvPr>
          <p:cNvSpPr/>
          <p:nvPr/>
        </p:nvSpPr>
        <p:spPr>
          <a:xfrm>
            <a:off x="7505710" y="178984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楕円 190">
            <a:extLst>
              <a:ext uri="{FF2B5EF4-FFF2-40B4-BE49-F238E27FC236}">
                <a16:creationId xmlns:a16="http://schemas.microsoft.com/office/drawing/2014/main" xmlns="" id="{85F2C7BF-3E91-4EC1-8A2A-6E449994A742}"/>
              </a:ext>
            </a:extLst>
          </p:cNvPr>
          <p:cNvSpPr/>
          <p:nvPr/>
        </p:nvSpPr>
        <p:spPr>
          <a:xfrm>
            <a:off x="7173923" y="261461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楕円 191">
            <a:extLst>
              <a:ext uri="{FF2B5EF4-FFF2-40B4-BE49-F238E27FC236}">
                <a16:creationId xmlns:a16="http://schemas.microsoft.com/office/drawing/2014/main" xmlns="" id="{271E94E7-1159-4BC8-9A33-B35DAC6471AF}"/>
              </a:ext>
            </a:extLst>
          </p:cNvPr>
          <p:cNvSpPr/>
          <p:nvPr/>
        </p:nvSpPr>
        <p:spPr>
          <a:xfrm>
            <a:off x="7173923" y="3026996"/>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楕円 192">
            <a:extLst>
              <a:ext uri="{FF2B5EF4-FFF2-40B4-BE49-F238E27FC236}">
                <a16:creationId xmlns:a16="http://schemas.microsoft.com/office/drawing/2014/main" xmlns="" id="{73ECB035-06BF-4DBF-A258-FF34CD6F3AC2}"/>
              </a:ext>
            </a:extLst>
          </p:cNvPr>
          <p:cNvSpPr/>
          <p:nvPr/>
        </p:nvSpPr>
        <p:spPr>
          <a:xfrm>
            <a:off x="7173923" y="343938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楕円 193">
            <a:extLst>
              <a:ext uri="{FF2B5EF4-FFF2-40B4-BE49-F238E27FC236}">
                <a16:creationId xmlns:a16="http://schemas.microsoft.com/office/drawing/2014/main" xmlns="" id="{378EEDC1-147E-4570-98E0-00C6977F5866}"/>
              </a:ext>
            </a:extLst>
          </p:cNvPr>
          <p:cNvSpPr/>
          <p:nvPr/>
        </p:nvSpPr>
        <p:spPr>
          <a:xfrm>
            <a:off x="7173923" y="3851766"/>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楕円 194">
            <a:extLst>
              <a:ext uri="{FF2B5EF4-FFF2-40B4-BE49-F238E27FC236}">
                <a16:creationId xmlns:a16="http://schemas.microsoft.com/office/drawing/2014/main" xmlns="" id="{8FA4C9DF-CC40-4FF4-9958-E2169724F55E}"/>
              </a:ext>
            </a:extLst>
          </p:cNvPr>
          <p:cNvSpPr/>
          <p:nvPr/>
        </p:nvSpPr>
        <p:spPr>
          <a:xfrm>
            <a:off x="7173923" y="4264151"/>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楕円 195">
            <a:extLst>
              <a:ext uri="{FF2B5EF4-FFF2-40B4-BE49-F238E27FC236}">
                <a16:creationId xmlns:a16="http://schemas.microsoft.com/office/drawing/2014/main" xmlns="" id="{A4ADDE1D-AD51-4C31-948C-D35AFCCA7F60}"/>
              </a:ext>
            </a:extLst>
          </p:cNvPr>
          <p:cNvSpPr/>
          <p:nvPr/>
        </p:nvSpPr>
        <p:spPr>
          <a:xfrm>
            <a:off x="7173923" y="4676536"/>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楕円 196">
            <a:extLst>
              <a:ext uri="{FF2B5EF4-FFF2-40B4-BE49-F238E27FC236}">
                <a16:creationId xmlns:a16="http://schemas.microsoft.com/office/drawing/2014/main" xmlns="" id="{B704BC4C-EB78-4904-A2CC-7C2E8EE935E0}"/>
              </a:ext>
            </a:extLst>
          </p:cNvPr>
          <p:cNvSpPr/>
          <p:nvPr/>
        </p:nvSpPr>
        <p:spPr>
          <a:xfrm>
            <a:off x="7173923" y="2202226"/>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楕円 197">
            <a:extLst>
              <a:ext uri="{FF2B5EF4-FFF2-40B4-BE49-F238E27FC236}">
                <a16:creationId xmlns:a16="http://schemas.microsoft.com/office/drawing/2014/main" xmlns="" id="{BDB17BB4-7022-4D8F-9C26-4E5670CE1BE4}"/>
              </a:ext>
            </a:extLst>
          </p:cNvPr>
          <p:cNvSpPr/>
          <p:nvPr/>
        </p:nvSpPr>
        <p:spPr>
          <a:xfrm>
            <a:off x="7173923" y="5088919"/>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テキスト ボックス 198">
            <a:extLst>
              <a:ext uri="{FF2B5EF4-FFF2-40B4-BE49-F238E27FC236}">
                <a16:creationId xmlns:a16="http://schemas.microsoft.com/office/drawing/2014/main" xmlns="" id="{2901AAD1-5EAF-4347-994F-294D15EBAECA}"/>
              </a:ext>
            </a:extLst>
          </p:cNvPr>
          <p:cNvSpPr txBox="1"/>
          <p:nvPr/>
        </p:nvSpPr>
        <p:spPr>
          <a:xfrm>
            <a:off x="2241489" y="4117911"/>
            <a:ext cx="1767863" cy="707886"/>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1</a:t>
            </a:r>
            <a:r>
              <a:rPr kumimoji="1" lang="en-US" altLang="ja-JP" sz="2000" baseline="30000" dirty="0">
                <a:solidFill>
                  <a:srgbClr val="FF0000"/>
                </a:solidFill>
              </a:rPr>
              <a:t>st</a:t>
            </a:r>
            <a:r>
              <a:rPr kumimoji="1" lang="en-US" altLang="ja-JP" sz="2000" dirty="0">
                <a:solidFill>
                  <a:srgbClr val="FF0000"/>
                </a:solidFill>
              </a:rPr>
              <a:t> </a:t>
            </a:r>
          </a:p>
          <a:p>
            <a:pPr algn="ctr"/>
            <a:r>
              <a:rPr kumimoji="1" lang="en-US" altLang="ja-JP" sz="2000" dirty="0">
                <a:solidFill>
                  <a:srgbClr val="FF0000"/>
                </a:solidFill>
              </a:rPr>
              <a:t>Sedimentation</a:t>
            </a:r>
            <a:endParaRPr kumimoji="1" lang="ja-JP" altLang="en-US" sz="2000" dirty="0">
              <a:solidFill>
                <a:srgbClr val="FF0000"/>
              </a:solidFill>
            </a:endParaRPr>
          </a:p>
        </p:txBody>
      </p:sp>
      <p:sp>
        <p:nvSpPr>
          <p:cNvPr id="200" name="テキスト ボックス 199">
            <a:extLst>
              <a:ext uri="{FF2B5EF4-FFF2-40B4-BE49-F238E27FC236}">
                <a16:creationId xmlns:a16="http://schemas.microsoft.com/office/drawing/2014/main" xmlns="" id="{03ACF6D3-0A7D-4FDC-A86A-4FE6C627F324}"/>
              </a:ext>
            </a:extLst>
          </p:cNvPr>
          <p:cNvSpPr txBox="1"/>
          <p:nvPr/>
        </p:nvSpPr>
        <p:spPr>
          <a:xfrm>
            <a:off x="2636778" y="3120353"/>
            <a:ext cx="1767863" cy="400110"/>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Separation</a:t>
            </a:r>
            <a:endParaRPr kumimoji="1" lang="ja-JP" altLang="en-US" sz="2000" dirty="0">
              <a:solidFill>
                <a:srgbClr val="FF0000"/>
              </a:solidFill>
            </a:endParaRPr>
          </a:p>
        </p:txBody>
      </p:sp>
      <p:sp>
        <p:nvSpPr>
          <p:cNvPr id="201" name="テキスト ボックス 200">
            <a:extLst>
              <a:ext uri="{FF2B5EF4-FFF2-40B4-BE49-F238E27FC236}">
                <a16:creationId xmlns:a16="http://schemas.microsoft.com/office/drawing/2014/main" xmlns="" id="{EF12D7B5-8D93-4C1E-8155-43E45BF6B049}"/>
              </a:ext>
            </a:extLst>
          </p:cNvPr>
          <p:cNvSpPr txBox="1"/>
          <p:nvPr/>
        </p:nvSpPr>
        <p:spPr>
          <a:xfrm>
            <a:off x="4533350" y="3810135"/>
            <a:ext cx="1767863" cy="1015663"/>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Anaerobic Contact Media Chamber</a:t>
            </a:r>
            <a:endParaRPr kumimoji="1" lang="ja-JP" altLang="en-US" sz="2000" dirty="0">
              <a:solidFill>
                <a:srgbClr val="FF0000"/>
              </a:solidFill>
            </a:endParaRPr>
          </a:p>
        </p:txBody>
      </p:sp>
      <p:sp>
        <p:nvSpPr>
          <p:cNvPr id="202" name="テキスト ボックス 201">
            <a:extLst>
              <a:ext uri="{FF2B5EF4-FFF2-40B4-BE49-F238E27FC236}">
                <a16:creationId xmlns:a16="http://schemas.microsoft.com/office/drawing/2014/main" xmlns="" id="{FD372B29-C260-478F-BB7E-50E699A3BA30}"/>
              </a:ext>
            </a:extLst>
          </p:cNvPr>
          <p:cNvSpPr txBox="1"/>
          <p:nvPr/>
        </p:nvSpPr>
        <p:spPr>
          <a:xfrm>
            <a:off x="6556005" y="3810135"/>
            <a:ext cx="1525139" cy="1015663"/>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Aeration Chamber</a:t>
            </a:r>
          </a:p>
          <a:p>
            <a:pPr algn="ctr"/>
            <a:r>
              <a:rPr kumimoji="1" lang="en-US" altLang="ja-JP" sz="2000" dirty="0">
                <a:solidFill>
                  <a:srgbClr val="FF0000"/>
                </a:solidFill>
              </a:rPr>
              <a:t>(MBBR)</a:t>
            </a:r>
            <a:endParaRPr kumimoji="1" lang="ja-JP" altLang="en-US" sz="2000" dirty="0">
              <a:solidFill>
                <a:srgbClr val="FF0000"/>
              </a:solidFill>
            </a:endParaRPr>
          </a:p>
        </p:txBody>
      </p:sp>
      <p:sp>
        <p:nvSpPr>
          <p:cNvPr id="203" name="テキスト ボックス 202">
            <a:extLst>
              <a:ext uri="{FF2B5EF4-FFF2-40B4-BE49-F238E27FC236}">
                <a16:creationId xmlns:a16="http://schemas.microsoft.com/office/drawing/2014/main" xmlns="" id="{C7EF00B1-784E-420B-B7BD-8F9EBDE48E78}"/>
              </a:ext>
            </a:extLst>
          </p:cNvPr>
          <p:cNvSpPr txBox="1"/>
          <p:nvPr/>
        </p:nvSpPr>
        <p:spPr>
          <a:xfrm>
            <a:off x="9248042" y="2708950"/>
            <a:ext cx="1436309" cy="369332"/>
          </a:xfrm>
          <a:prstGeom prst="rect">
            <a:avLst/>
          </a:prstGeom>
          <a:solidFill>
            <a:srgbClr val="FFFFFF">
              <a:alpha val="85098"/>
            </a:srgbClr>
          </a:solidFill>
        </p:spPr>
        <p:txBody>
          <a:bodyPr wrap="square" rtlCol="0">
            <a:spAutoFit/>
          </a:bodyPr>
          <a:lstStyle/>
          <a:p>
            <a:pPr algn="ctr"/>
            <a:r>
              <a:rPr kumimoji="1" lang="en-US" altLang="ja-JP" dirty="0">
                <a:solidFill>
                  <a:srgbClr val="FF0000"/>
                </a:solidFill>
              </a:rPr>
              <a:t>Disinfection</a:t>
            </a:r>
            <a:endParaRPr kumimoji="1" lang="ja-JP" altLang="en-US" dirty="0">
              <a:solidFill>
                <a:srgbClr val="FF0000"/>
              </a:solidFill>
            </a:endParaRPr>
          </a:p>
        </p:txBody>
      </p:sp>
      <p:sp>
        <p:nvSpPr>
          <p:cNvPr id="204" name="テキスト ボックス 203">
            <a:extLst>
              <a:ext uri="{FF2B5EF4-FFF2-40B4-BE49-F238E27FC236}">
                <a16:creationId xmlns:a16="http://schemas.microsoft.com/office/drawing/2014/main" xmlns="" id="{BFD5D9FA-0566-4311-ABE7-DF403BFF3B2A}"/>
              </a:ext>
            </a:extLst>
          </p:cNvPr>
          <p:cNvSpPr txBox="1"/>
          <p:nvPr/>
        </p:nvSpPr>
        <p:spPr>
          <a:xfrm>
            <a:off x="8184567" y="4556350"/>
            <a:ext cx="1767863" cy="707886"/>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2</a:t>
            </a:r>
            <a:r>
              <a:rPr kumimoji="1" lang="en-US" altLang="ja-JP" sz="2000" baseline="30000" dirty="0">
                <a:solidFill>
                  <a:srgbClr val="FF0000"/>
                </a:solidFill>
              </a:rPr>
              <a:t>nd</a:t>
            </a:r>
            <a:r>
              <a:rPr kumimoji="1" lang="en-US" altLang="ja-JP" sz="2000" dirty="0">
                <a:solidFill>
                  <a:srgbClr val="FF0000"/>
                </a:solidFill>
              </a:rPr>
              <a:t> </a:t>
            </a:r>
          </a:p>
          <a:p>
            <a:pPr algn="ctr"/>
            <a:r>
              <a:rPr kumimoji="1" lang="en-US" altLang="ja-JP" sz="2000" dirty="0">
                <a:solidFill>
                  <a:srgbClr val="FF0000"/>
                </a:solidFill>
              </a:rPr>
              <a:t>Sedimentation</a:t>
            </a:r>
            <a:endParaRPr kumimoji="1" lang="ja-JP" altLang="en-US" sz="2000" dirty="0">
              <a:solidFill>
                <a:srgbClr val="FF0000"/>
              </a:solidFill>
            </a:endParaRPr>
          </a:p>
        </p:txBody>
      </p:sp>
      <p:sp>
        <p:nvSpPr>
          <p:cNvPr id="205" name="テキスト ボックス 204">
            <a:extLst>
              <a:ext uri="{FF2B5EF4-FFF2-40B4-BE49-F238E27FC236}">
                <a16:creationId xmlns:a16="http://schemas.microsoft.com/office/drawing/2014/main" xmlns="" id="{8F585511-E59F-4AFD-ABD1-018E22350706}"/>
              </a:ext>
            </a:extLst>
          </p:cNvPr>
          <p:cNvSpPr txBox="1"/>
          <p:nvPr/>
        </p:nvSpPr>
        <p:spPr>
          <a:xfrm>
            <a:off x="5205577" y="2283119"/>
            <a:ext cx="1933561" cy="400110"/>
          </a:xfrm>
          <a:prstGeom prst="rect">
            <a:avLst/>
          </a:prstGeom>
          <a:solidFill>
            <a:srgbClr val="FFFFFF">
              <a:alpha val="85098"/>
            </a:srgbClr>
          </a:solidFill>
        </p:spPr>
        <p:txBody>
          <a:bodyPr wrap="square" rtlCol="0">
            <a:spAutoFit/>
          </a:bodyPr>
          <a:lstStyle/>
          <a:p>
            <a:pPr algn="ctr"/>
            <a:r>
              <a:rPr kumimoji="1" lang="en-US" altLang="ja-JP" sz="2000" dirty="0">
                <a:solidFill>
                  <a:srgbClr val="FF0000"/>
                </a:solidFill>
              </a:rPr>
              <a:t>Re-Circulation</a:t>
            </a:r>
            <a:endParaRPr kumimoji="1" lang="ja-JP" altLang="en-US" sz="2000" dirty="0">
              <a:solidFill>
                <a:srgbClr val="FF0000"/>
              </a:solidFill>
            </a:endParaRPr>
          </a:p>
        </p:txBody>
      </p:sp>
      <p:sp>
        <p:nvSpPr>
          <p:cNvPr id="206" name="楕円 205">
            <a:extLst>
              <a:ext uri="{FF2B5EF4-FFF2-40B4-BE49-F238E27FC236}">
                <a16:creationId xmlns:a16="http://schemas.microsoft.com/office/drawing/2014/main" xmlns="" id="{95A7E8CE-B945-45C4-819E-98E70A0419A4}"/>
              </a:ext>
            </a:extLst>
          </p:cNvPr>
          <p:cNvSpPr/>
          <p:nvPr/>
        </p:nvSpPr>
        <p:spPr>
          <a:xfrm>
            <a:off x="8169284" y="212608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楕円 206">
            <a:extLst>
              <a:ext uri="{FF2B5EF4-FFF2-40B4-BE49-F238E27FC236}">
                <a16:creationId xmlns:a16="http://schemas.microsoft.com/office/drawing/2014/main" xmlns="" id="{3D6E21B9-F7FB-4B09-9165-853E092F25E6}"/>
              </a:ext>
            </a:extLst>
          </p:cNvPr>
          <p:cNvSpPr/>
          <p:nvPr/>
        </p:nvSpPr>
        <p:spPr>
          <a:xfrm>
            <a:off x="8169284" y="295085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楕円 207">
            <a:extLst>
              <a:ext uri="{FF2B5EF4-FFF2-40B4-BE49-F238E27FC236}">
                <a16:creationId xmlns:a16="http://schemas.microsoft.com/office/drawing/2014/main" xmlns="" id="{CF1842F8-6E0B-42F4-9833-A5B04CC26037}"/>
              </a:ext>
            </a:extLst>
          </p:cNvPr>
          <p:cNvSpPr/>
          <p:nvPr/>
        </p:nvSpPr>
        <p:spPr>
          <a:xfrm>
            <a:off x="8169284" y="3363238"/>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楕円 208">
            <a:extLst>
              <a:ext uri="{FF2B5EF4-FFF2-40B4-BE49-F238E27FC236}">
                <a16:creationId xmlns:a16="http://schemas.microsoft.com/office/drawing/2014/main" xmlns="" id="{63122E57-FFB1-475B-87F7-F0A4DE62F95B}"/>
              </a:ext>
            </a:extLst>
          </p:cNvPr>
          <p:cNvSpPr/>
          <p:nvPr/>
        </p:nvSpPr>
        <p:spPr>
          <a:xfrm>
            <a:off x="8169284" y="377562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楕円 209">
            <a:extLst>
              <a:ext uri="{FF2B5EF4-FFF2-40B4-BE49-F238E27FC236}">
                <a16:creationId xmlns:a16="http://schemas.microsoft.com/office/drawing/2014/main" xmlns="" id="{8064EBEC-6FE7-4950-81D2-1F1F1E6BCC84}"/>
              </a:ext>
            </a:extLst>
          </p:cNvPr>
          <p:cNvSpPr/>
          <p:nvPr/>
        </p:nvSpPr>
        <p:spPr>
          <a:xfrm>
            <a:off x="8169284" y="2538468"/>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楕円 210">
            <a:extLst>
              <a:ext uri="{FF2B5EF4-FFF2-40B4-BE49-F238E27FC236}">
                <a16:creationId xmlns:a16="http://schemas.microsoft.com/office/drawing/2014/main" xmlns="" id="{6C38C3FB-A6C4-4660-B11C-1979684F2A91}"/>
              </a:ext>
            </a:extLst>
          </p:cNvPr>
          <p:cNvSpPr/>
          <p:nvPr/>
        </p:nvSpPr>
        <p:spPr>
          <a:xfrm>
            <a:off x="8169284" y="4220507"/>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楕円 212">
            <a:extLst>
              <a:ext uri="{FF2B5EF4-FFF2-40B4-BE49-F238E27FC236}">
                <a16:creationId xmlns:a16="http://schemas.microsoft.com/office/drawing/2014/main" xmlns="" id="{9E5C55DB-54F3-4C35-9B54-6723974E41E5}"/>
              </a:ext>
            </a:extLst>
          </p:cNvPr>
          <p:cNvSpPr/>
          <p:nvPr/>
        </p:nvSpPr>
        <p:spPr>
          <a:xfrm>
            <a:off x="8485045" y="466414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楕円 213">
            <a:extLst>
              <a:ext uri="{FF2B5EF4-FFF2-40B4-BE49-F238E27FC236}">
                <a16:creationId xmlns:a16="http://schemas.microsoft.com/office/drawing/2014/main" xmlns="" id="{50EC4099-1524-4FEF-AA42-68184E3A1FD5}"/>
              </a:ext>
            </a:extLst>
          </p:cNvPr>
          <p:cNvSpPr/>
          <p:nvPr/>
        </p:nvSpPr>
        <p:spPr>
          <a:xfrm>
            <a:off x="8795021" y="466414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楕円 214">
            <a:extLst>
              <a:ext uri="{FF2B5EF4-FFF2-40B4-BE49-F238E27FC236}">
                <a16:creationId xmlns:a16="http://schemas.microsoft.com/office/drawing/2014/main" xmlns="" id="{FB4845E4-032B-4A2A-A227-B3686B78A62B}"/>
              </a:ext>
            </a:extLst>
          </p:cNvPr>
          <p:cNvSpPr/>
          <p:nvPr/>
        </p:nvSpPr>
        <p:spPr>
          <a:xfrm>
            <a:off x="8169284" y="4664143"/>
            <a:ext cx="126000" cy="126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矢印: 右 182">
            <a:extLst>
              <a:ext uri="{FF2B5EF4-FFF2-40B4-BE49-F238E27FC236}">
                <a16:creationId xmlns:a16="http://schemas.microsoft.com/office/drawing/2014/main" xmlns="" id="{69E5881C-C008-4F25-BB04-E12CC243D3FC}"/>
              </a:ext>
            </a:extLst>
          </p:cNvPr>
          <p:cNvSpPr/>
          <p:nvPr/>
        </p:nvSpPr>
        <p:spPr>
          <a:xfrm rot="16200000">
            <a:off x="7828243" y="3794044"/>
            <a:ext cx="2268000" cy="207255"/>
          </a:xfrm>
          <a:prstGeom prst="rightArrow">
            <a:avLst>
              <a:gd name="adj1" fmla="val 41904"/>
              <a:gd name="adj2" fmla="val 106667"/>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2" name="グループ化 7">
            <a:extLst>
              <a:ext uri="{FF2B5EF4-FFF2-40B4-BE49-F238E27FC236}">
                <a16:creationId xmlns:a16="http://schemas.microsoft.com/office/drawing/2014/main" xmlns="" id="{4DE6D549-703A-4F65-B84C-AFE642FA87FF}"/>
              </a:ext>
            </a:extLst>
          </p:cNvPr>
          <p:cNvGrpSpPr/>
          <p:nvPr/>
        </p:nvGrpSpPr>
        <p:grpSpPr>
          <a:xfrm>
            <a:off x="1574686" y="774483"/>
            <a:ext cx="1760392" cy="1557665"/>
            <a:chOff x="4809067" y="1251285"/>
            <a:chExt cx="3977756" cy="4244637"/>
          </a:xfrm>
        </p:grpSpPr>
        <p:pic>
          <p:nvPicPr>
            <p:cNvPr id="217" name="Picture 2" descr="C:\Users\Dell\Desktop\Training\Webminar\principles Johkasou.jpg">
              <a:extLst>
                <a:ext uri="{FF2B5EF4-FFF2-40B4-BE49-F238E27FC236}">
                  <a16:creationId xmlns:a16="http://schemas.microsoft.com/office/drawing/2014/main" xmlns="" id="{A59C8291-D8F3-4270-97AB-733515B6E3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9067" y="1251285"/>
              <a:ext cx="3977756" cy="4221650"/>
            </a:xfrm>
            <a:prstGeom prst="rect">
              <a:avLst/>
            </a:prstGeom>
            <a:noFill/>
            <a:extLst>
              <a:ext uri="{909E8E84-426E-40DD-AFC4-6F175D3DCCD1}">
                <a14:hiddenFill xmlns:a14="http://schemas.microsoft.com/office/drawing/2010/main">
                  <a:solidFill>
                    <a:srgbClr val="FFFFFF"/>
                  </a:solidFill>
                </a14:hiddenFill>
              </a:ext>
            </a:extLst>
          </p:spPr>
        </p:pic>
        <p:sp>
          <p:nvSpPr>
            <p:cNvPr id="218" name="正方形/長方形 4">
              <a:extLst>
                <a:ext uri="{FF2B5EF4-FFF2-40B4-BE49-F238E27FC236}">
                  <a16:creationId xmlns:a16="http://schemas.microsoft.com/office/drawing/2014/main" xmlns="" id="{6582DC2C-E8D9-47E8-A082-801AB7E42682}"/>
                </a:ext>
              </a:extLst>
            </p:cNvPr>
            <p:cNvSpPr/>
            <p:nvPr/>
          </p:nvSpPr>
          <p:spPr>
            <a:xfrm>
              <a:off x="6014778" y="5019675"/>
              <a:ext cx="783167" cy="476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TextBox 2">
            <a:extLst>
              <a:ext uri="{FF2B5EF4-FFF2-40B4-BE49-F238E27FC236}">
                <a16:creationId xmlns:a16="http://schemas.microsoft.com/office/drawing/2014/main" xmlns="" id="{F4E0FB0B-E3FE-3EFD-D52D-0C3D1483D8ED}"/>
              </a:ext>
            </a:extLst>
          </p:cNvPr>
          <p:cNvSpPr txBox="1"/>
          <p:nvPr/>
        </p:nvSpPr>
        <p:spPr>
          <a:xfrm>
            <a:off x="169370" y="5416188"/>
            <a:ext cx="10300730" cy="1231106"/>
          </a:xfrm>
          <a:prstGeom prst="rect">
            <a:avLst/>
          </a:prstGeom>
          <a:noFill/>
        </p:spPr>
        <p:txBody>
          <a:bodyPr wrap="square" rtlCol="0">
            <a:spAutoFit/>
          </a:bodyPr>
          <a:lstStyle/>
          <a:p>
            <a:r>
              <a:rPr lang="en-IN" sz="1400" dirty="0"/>
              <a:t>Daiki Axis Johkasou process highlights:</a:t>
            </a:r>
          </a:p>
          <a:p>
            <a:pPr marL="285750" indent="-285750">
              <a:buFont typeface="Arial" panose="020B0604020202020204" pitchFamily="34" charset="0"/>
              <a:buChar char="•"/>
            </a:pPr>
            <a:r>
              <a:rPr lang="en-IN" sz="1400" dirty="0"/>
              <a:t>Gravity flow </a:t>
            </a:r>
          </a:p>
          <a:p>
            <a:pPr marL="285750" indent="-285750">
              <a:buFont typeface="Arial" panose="020B0604020202020204" pitchFamily="34" charset="0"/>
              <a:buChar char="•"/>
            </a:pPr>
            <a:r>
              <a:rPr lang="en-IN" sz="1400" dirty="0"/>
              <a:t>Internal capacity to mange peak and low flow</a:t>
            </a:r>
          </a:p>
          <a:p>
            <a:pPr marL="285750" indent="-285750">
              <a:buFont typeface="Arial" panose="020B0604020202020204" pitchFamily="34" charset="0"/>
              <a:buChar char="•"/>
            </a:pPr>
            <a:r>
              <a:rPr lang="en-IN" sz="1400" dirty="0"/>
              <a:t>Avoids need for Full time operators and daily sludge handling at site</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46226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9"/>
                                        </p:tgtEl>
                                        <p:attrNameLst>
                                          <p:attrName>style.visibility</p:attrName>
                                        </p:attrNameLst>
                                      </p:cBhvr>
                                      <p:to>
                                        <p:strVal val="visible"/>
                                      </p:to>
                                    </p:set>
                                    <p:animEffect transition="in" filter="fade">
                                      <p:cBhvr>
                                        <p:cTn id="10" dur="500"/>
                                        <p:tgtEl>
                                          <p:spTgt spid="16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200"/>
                                        </p:tgtEl>
                                        <p:attrNameLst>
                                          <p:attrName>style.visibility</p:attrName>
                                        </p:attrNameLst>
                                      </p:cBhvr>
                                      <p:to>
                                        <p:strVal val="visible"/>
                                      </p:to>
                                    </p:set>
                                    <p:animEffect transition="in" filter="fade">
                                      <p:cBhvr>
                                        <p:cTn id="17" dur="500"/>
                                        <p:tgtEl>
                                          <p:spTgt spid="200"/>
                                        </p:tgtEl>
                                      </p:cBhvr>
                                    </p:animEffect>
                                    <p:anim calcmode="lin" valueType="num">
                                      <p:cBhvr>
                                        <p:cTn id="18" dur="500" fill="hold"/>
                                        <p:tgtEl>
                                          <p:spTgt spid="200"/>
                                        </p:tgtEl>
                                        <p:attrNameLst>
                                          <p:attrName>ppt_x</p:attrName>
                                        </p:attrNameLst>
                                      </p:cBhvr>
                                      <p:tavLst>
                                        <p:tav tm="0">
                                          <p:val>
                                            <p:strVal val="#ppt_x"/>
                                          </p:val>
                                        </p:tav>
                                        <p:tav tm="100000">
                                          <p:val>
                                            <p:strVal val="#ppt_x"/>
                                          </p:val>
                                        </p:tav>
                                      </p:tavLst>
                                    </p:anim>
                                    <p:anim calcmode="lin" valueType="num">
                                      <p:cBhvr>
                                        <p:cTn id="19" dur="500" fill="hold"/>
                                        <p:tgtEl>
                                          <p:spTgt spid="20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fade">
                                      <p:cBhvr>
                                        <p:cTn id="24" dur="500"/>
                                        <p:tgtEl>
                                          <p:spTgt spid="1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fade">
                                      <p:cBhvr>
                                        <p:cTn id="30" dur="500"/>
                                        <p:tgtEl>
                                          <p:spTgt spid="1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fade">
                                      <p:cBhvr>
                                        <p:cTn id="33" dur="500"/>
                                        <p:tgtEl>
                                          <p:spTgt spid="1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8"/>
                                        </p:tgtEl>
                                        <p:attrNameLst>
                                          <p:attrName>style.visibility</p:attrName>
                                        </p:attrNameLst>
                                      </p:cBhvr>
                                      <p:to>
                                        <p:strVal val="visible"/>
                                      </p:to>
                                    </p:set>
                                    <p:animEffect transition="in" filter="fade">
                                      <p:cBhvr>
                                        <p:cTn id="36" dur="500"/>
                                        <p:tgtEl>
                                          <p:spTgt spid="14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9"/>
                                        </p:tgtEl>
                                        <p:attrNameLst>
                                          <p:attrName>style.visibility</p:attrName>
                                        </p:attrNameLst>
                                      </p:cBhvr>
                                      <p:to>
                                        <p:strVal val="visible"/>
                                      </p:to>
                                    </p:set>
                                    <p:animEffect transition="in" filter="fade">
                                      <p:cBhvr>
                                        <p:cTn id="39" dur="500"/>
                                        <p:tgtEl>
                                          <p:spTgt spid="149"/>
                                        </p:tgtEl>
                                      </p:cBhvr>
                                    </p:animEffect>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199"/>
                                        </p:tgtEl>
                                        <p:attrNameLst>
                                          <p:attrName>style.visibility</p:attrName>
                                        </p:attrNameLst>
                                      </p:cBhvr>
                                      <p:to>
                                        <p:strVal val="visible"/>
                                      </p:to>
                                    </p:set>
                                    <p:animEffect transition="in" filter="fade">
                                      <p:cBhvr>
                                        <p:cTn id="43" dur="500"/>
                                        <p:tgtEl>
                                          <p:spTgt spid="199"/>
                                        </p:tgtEl>
                                      </p:cBhvr>
                                    </p:animEffect>
                                    <p:anim calcmode="lin" valueType="num">
                                      <p:cBhvr>
                                        <p:cTn id="44" dur="500" fill="hold"/>
                                        <p:tgtEl>
                                          <p:spTgt spid="199"/>
                                        </p:tgtEl>
                                        <p:attrNameLst>
                                          <p:attrName>ppt_x</p:attrName>
                                        </p:attrNameLst>
                                      </p:cBhvr>
                                      <p:tavLst>
                                        <p:tav tm="0">
                                          <p:val>
                                            <p:strVal val="#ppt_x"/>
                                          </p:val>
                                        </p:tav>
                                        <p:tav tm="100000">
                                          <p:val>
                                            <p:strVal val="#ppt_x"/>
                                          </p:val>
                                        </p:tav>
                                      </p:tavLst>
                                    </p:anim>
                                    <p:anim calcmode="lin" valueType="num">
                                      <p:cBhvr>
                                        <p:cTn id="45" dur="500" fill="hold"/>
                                        <p:tgtEl>
                                          <p:spTgt spid="19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6"/>
                                        </p:tgtEl>
                                        <p:attrNameLst>
                                          <p:attrName>style.visibility</p:attrName>
                                        </p:attrNameLst>
                                      </p:cBhvr>
                                      <p:to>
                                        <p:strVal val="visible"/>
                                      </p:to>
                                    </p:set>
                                    <p:animEffect transition="in" filter="fade">
                                      <p:cBhvr>
                                        <p:cTn id="50" dur="500"/>
                                        <p:tgtEl>
                                          <p:spTgt spid="13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500"/>
                                        <p:tgtEl>
                                          <p:spTgt spid="15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fade">
                                      <p:cBhvr>
                                        <p:cTn id="56" dur="500"/>
                                        <p:tgtEl>
                                          <p:spTgt spid="16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4"/>
                                        </p:tgtEl>
                                        <p:attrNameLst>
                                          <p:attrName>style.visibility</p:attrName>
                                        </p:attrNameLst>
                                      </p:cBhvr>
                                      <p:to>
                                        <p:strVal val="visible"/>
                                      </p:to>
                                    </p:set>
                                    <p:animEffect transition="in" filter="fade">
                                      <p:cBhvr>
                                        <p:cTn id="59" dur="500"/>
                                        <p:tgtEl>
                                          <p:spTgt spid="164"/>
                                        </p:tgtEl>
                                      </p:cBhvr>
                                    </p:animEffect>
                                  </p:childTnLst>
                                </p:cTn>
                              </p:par>
                            </p:childTnLst>
                          </p:cTn>
                        </p:par>
                        <p:par>
                          <p:cTn id="60" fill="hold">
                            <p:stCondLst>
                              <p:cond delay="500"/>
                            </p:stCondLst>
                            <p:childTnLst>
                              <p:par>
                                <p:cTn id="61" presetID="10" presetClass="entr" presetSubtype="0" fill="hold" grpId="0" nodeType="afterEffect">
                                  <p:stCondLst>
                                    <p:cond delay="0"/>
                                  </p:stCondLst>
                                  <p:childTnLst>
                                    <p:set>
                                      <p:cBhvr>
                                        <p:cTn id="62" dur="1" fill="hold">
                                          <p:stCondLst>
                                            <p:cond delay="0"/>
                                          </p:stCondLst>
                                        </p:cTn>
                                        <p:tgtEl>
                                          <p:spTgt spid="142"/>
                                        </p:tgtEl>
                                        <p:attrNameLst>
                                          <p:attrName>style.visibility</p:attrName>
                                        </p:attrNameLst>
                                      </p:cBhvr>
                                      <p:to>
                                        <p:strVal val="visible"/>
                                      </p:to>
                                    </p:set>
                                    <p:animEffect transition="in" filter="fade">
                                      <p:cBhvr>
                                        <p:cTn id="63" dur="500"/>
                                        <p:tgtEl>
                                          <p:spTgt spid="1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43"/>
                                        </p:tgtEl>
                                        <p:attrNameLst>
                                          <p:attrName>style.visibility</p:attrName>
                                        </p:attrNameLst>
                                      </p:cBhvr>
                                      <p:to>
                                        <p:strVal val="visible"/>
                                      </p:to>
                                    </p:set>
                                    <p:animEffect transition="in" filter="fade">
                                      <p:cBhvr>
                                        <p:cTn id="66" dur="500"/>
                                        <p:tgtEl>
                                          <p:spTgt spid="14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150"/>
                                        </p:tgtEl>
                                        <p:attrNameLst>
                                          <p:attrName>style.visibility</p:attrName>
                                        </p:attrNameLst>
                                      </p:cBhvr>
                                      <p:to>
                                        <p:strVal val="visible"/>
                                      </p:to>
                                    </p:set>
                                    <p:animEffect transition="in" filter="fade">
                                      <p:cBhvr>
                                        <p:cTn id="70" dur="500"/>
                                        <p:tgtEl>
                                          <p:spTgt spid="15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44"/>
                                        </p:tgtEl>
                                        <p:attrNameLst>
                                          <p:attrName>style.visibility</p:attrName>
                                        </p:attrNameLst>
                                      </p:cBhvr>
                                      <p:to>
                                        <p:strVal val="visible"/>
                                      </p:to>
                                    </p:set>
                                    <p:animEffect transition="in" filter="fade">
                                      <p:cBhvr>
                                        <p:cTn id="73" dur="500"/>
                                        <p:tgtEl>
                                          <p:spTgt spid="1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46"/>
                                        </p:tgtEl>
                                        <p:attrNameLst>
                                          <p:attrName>style.visibility</p:attrName>
                                        </p:attrNameLst>
                                      </p:cBhvr>
                                      <p:to>
                                        <p:strVal val="visible"/>
                                      </p:to>
                                    </p:set>
                                    <p:animEffect transition="in" filter="fade">
                                      <p:cBhvr>
                                        <p:cTn id="76" dur="500"/>
                                        <p:tgtEl>
                                          <p:spTgt spid="1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fade">
                                      <p:cBhvr>
                                        <p:cTn id="79" dur="500"/>
                                        <p:tgtEl>
                                          <p:spTgt spid="145"/>
                                        </p:tgtEl>
                                      </p:cBhvr>
                                    </p:animEffect>
                                  </p:childTnLst>
                                </p:cTn>
                              </p:par>
                            </p:childTnLst>
                          </p:cTn>
                        </p:par>
                        <p:par>
                          <p:cTn id="80" fill="hold">
                            <p:stCondLst>
                              <p:cond delay="1500"/>
                            </p:stCondLst>
                            <p:childTnLst>
                              <p:par>
                                <p:cTn id="81" presetID="42" presetClass="entr" presetSubtype="0" fill="hold" grpId="0" nodeType="afterEffect">
                                  <p:stCondLst>
                                    <p:cond delay="0"/>
                                  </p:stCondLst>
                                  <p:childTnLst>
                                    <p:set>
                                      <p:cBhvr>
                                        <p:cTn id="82" dur="1" fill="hold">
                                          <p:stCondLst>
                                            <p:cond delay="0"/>
                                          </p:stCondLst>
                                        </p:cTn>
                                        <p:tgtEl>
                                          <p:spTgt spid="201"/>
                                        </p:tgtEl>
                                        <p:attrNameLst>
                                          <p:attrName>style.visibility</p:attrName>
                                        </p:attrNameLst>
                                      </p:cBhvr>
                                      <p:to>
                                        <p:strVal val="visible"/>
                                      </p:to>
                                    </p:set>
                                    <p:animEffect transition="in" filter="fade">
                                      <p:cBhvr>
                                        <p:cTn id="83" dur="500"/>
                                        <p:tgtEl>
                                          <p:spTgt spid="201"/>
                                        </p:tgtEl>
                                      </p:cBhvr>
                                    </p:animEffect>
                                    <p:anim calcmode="lin" valueType="num">
                                      <p:cBhvr>
                                        <p:cTn id="84" dur="500" fill="hold"/>
                                        <p:tgtEl>
                                          <p:spTgt spid="201"/>
                                        </p:tgtEl>
                                        <p:attrNameLst>
                                          <p:attrName>ppt_x</p:attrName>
                                        </p:attrNameLst>
                                      </p:cBhvr>
                                      <p:tavLst>
                                        <p:tav tm="0">
                                          <p:val>
                                            <p:strVal val="#ppt_x"/>
                                          </p:val>
                                        </p:tav>
                                        <p:tav tm="100000">
                                          <p:val>
                                            <p:strVal val="#ppt_x"/>
                                          </p:val>
                                        </p:tav>
                                      </p:tavLst>
                                    </p:anim>
                                    <p:anim calcmode="lin" valueType="num">
                                      <p:cBhvr>
                                        <p:cTn id="85" dur="500" fill="hold"/>
                                        <p:tgtEl>
                                          <p:spTgt spid="201"/>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47"/>
                                        </p:tgtEl>
                                        <p:attrNameLst>
                                          <p:attrName>style.visibility</p:attrName>
                                        </p:attrNameLst>
                                      </p:cBhvr>
                                      <p:to>
                                        <p:strVal val="visible"/>
                                      </p:to>
                                    </p:set>
                                    <p:animEffect transition="in" filter="fade">
                                      <p:cBhvr>
                                        <p:cTn id="90" dur="500"/>
                                        <p:tgtEl>
                                          <p:spTgt spid="14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7"/>
                                        </p:tgtEl>
                                        <p:attrNameLst>
                                          <p:attrName>style.visibility</p:attrName>
                                        </p:attrNameLst>
                                      </p:cBhvr>
                                      <p:to>
                                        <p:strVal val="visible"/>
                                      </p:to>
                                    </p:set>
                                    <p:animEffect transition="in" filter="fade">
                                      <p:cBhvr>
                                        <p:cTn id="93" dur="500"/>
                                        <p:tgtEl>
                                          <p:spTgt spid="13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51"/>
                                        </p:tgtEl>
                                        <p:attrNameLst>
                                          <p:attrName>style.visibility</p:attrName>
                                        </p:attrNameLst>
                                      </p:cBhvr>
                                      <p:to>
                                        <p:strVal val="visible"/>
                                      </p:to>
                                    </p:set>
                                    <p:animEffect transition="in" filter="fade">
                                      <p:cBhvr>
                                        <p:cTn id="96" dur="500"/>
                                        <p:tgtEl>
                                          <p:spTgt spid="15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71"/>
                                        </p:tgtEl>
                                        <p:attrNameLst>
                                          <p:attrName>style.visibility</p:attrName>
                                        </p:attrNameLst>
                                      </p:cBhvr>
                                      <p:to>
                                        <p:strVal val="visible"/>
                                      </p:to>
                                    </p:set>
                                    <p:animEffect transition="in" filter="fade">
                                      <p:cBhvr>
                                        <p:cTn id="99" dur="500"/>
                                        <p:tgtEl>
                                          <p:spTgt spid="17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72"/>
                                        </p:tgtEl>
                                        <p:attrNameLst>
                                          <p:attrName>style.visibility</p:attrName>
                                        </p:attrNameLst>
                                      </p:cBhvr>
                                      <p:to>
                                        <p:strVal val="visible"/>
                                      </p:to>
                                    </p:set>
                                    <p:animEffect transition="in" filter="fade">
                                      <p:cBhvr>
                                        <p:cTn id="102" dur="500"/>
                                        <p:tgtEl>
                                          <p:spTgt spid="172"/>
                                        </p:tgtEl>
                                      </p:cBhvr>
                                    </p:animEffect>
                                  </p:childTnLst>
                                </p:cTn>
                              </p:par>
                            </p:childTnLst>
                          </p:cTn>
                        </p:par>
                        <p:par>
                          <p:cTn id="103" fill="hold">
                            <p:stCondLst>
                              <p:cond delay="500"/>
                            </p:stCondLst>
                            <p:childTnLst>
                              <p:par>
                                <p:cTn id="104" presetID="10" presetClass="entr" presetSubtype="0" fill="hold" grpId="0" nodeType="afterEffect">
                                  <p:stCondLst>
                                    <p:cond delay="0"/>
                                  </p:stCondLst>
                                  <p:childTnLst>
                                    <p:set>
                                      <p:cBhvr>
                                        <p:cTn id="105" dur="1" fill="hold">
                                          <p:stCondLst>
                                            <p:cond delay="0"/>
                                          </p:stCondLst>
                                        </p:cTn>
                                        <p:tgtEl>
                                          <p:spTgt spid="173"/>
                                        </p:tgtEl>
                                        <p:attrNameLst>
                                          <p:attrName>style.visibility</p:attrName>
                                        </p:attrNameLst>
                                      </p:cBhvr>
                                      <p:to>
                                        <p:strVal val="visible"/>
                                      </p:to>
                                    </p:set>
                                    <p:animEffect transition="in" filter="fade">
                                      <p:cBhvr>
                                        <p:cTn id="106" dur="500"/>
                                        <p:tgtEl>
                                          <p:spTgt spid="173"/>
                                        </p:tgtEl>
                                      </p:cBhvr>
                                    </p:animEffect>
                                  </p:childTnLst>
                                </p:cTn>
                              </p:par>
                            </p:childTnLst>
                          </p:cTn>
                        </p:par>
                        <p:par>
                          <p:cTn id="107" fill="hold">
                            <p:stCondLst>
                              <p:cond delay="1000"/>
                            </p:stCondLst>
                            <p:childTnLst>
                              <p:par>
                                <p:cTn id="108" presetID="10" presetClass="entr" presetSubtype="0" fill="hold" grpId="0" nodeType="afterEffect">
                                  <p:stCondLst>
                                    <p:cond delay="0"/>
                                  </p:stCondLst>
                                  <p:childTnLst>
                                    <p:set>
                                      <p:cBhvr>
                                        <p:cTn id="109" dur="1" fill="hold">
                                          <p:stCondLst>
                                            <p:cond delay="0"/>
                                          </p:stCondLst>
                                        </p:cTn>
                                        <p:tgtEl>
                                          <p:spTgt spid="122"/>
                                        </p:tgtEl>
                                        <p:attrNameLst>
                                          <p:attrName>style.visibility</p:attrName>
                                        </p:attrNameLst>
                                      </p:cBhvr>
                                      <p:to>
                                        <p:strVal val="visible"/>
                                      </p:to>
                                    </p:set>
                                    <p:animEffect transition="in" filter="fade">
                                      <p:cBhvr>
                                        <p:cTn id="110" dur="500"/>
                                        <p:tgtEl>
                                          <p:spTgt spid="12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185"/>
                                        </p:tgtEl>
                                        <p:attrNameLst>
                                          <p:attrName>style.visibility</p:attrName>
                                        </p:attrNameLst>
                                      </p:cBhvr>
                                      <p:to>
                                        <p:strVal val="visible"/>
                                      </p:to>
                                    </p:set>
                                    <p:animEffect transition="in" filter="fade">
                                      <p:cBhvr>
                                        <p:cTn id="115" dur="500"/>
                                        <p:tgtEl>
                                          <p:spTgt spid="18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86"/>
                                        </p:tgtEl>
                                        <p:attrNameLst>
                                          <p:attrName>style.visibility</p:attrName>
                                        </p:attrNameLst>
                                      </p:cBhvr>
                                      <p:to>
                                        <p:strVal val="visible"/>
                                      </p:to>
                                    </p:set>
                                    <p:animEffect transition="in" filter="fade">
                                      <p:cBhvr>
                                        <p:cTn id="118" dur="500"/>
                                        <p:tgtEl>
                                          <p:spTgt spid="186"/>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87"/>
                                        </p:tgtEl>
                                        <p:attrNameLst>
                                          <p:attrName>style.visibility</p:attrName>
                                        </p:attrNameLst>
                                      </p:cBhvr>
                                      <p:to>
                                        <p:strVal val="visible"/>
                                      </p:to>
                                    </p:set>
                                    <p:animEffect transition="in" filter="fade">
                                      <p:cBhvr>
                                        <p:cTn id="121" dur="500"/>
                                        <p:tgtEl>
                                          <p:spTgt spid="18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89"/>
                                        </p:tgtEl>
                                        <p:attrNameLst>
                                          <p:attrName>style.visibility</p:attrName>
                                        </p:attrNameLst>
                                      </p:cBhvr>
                                      <p:to>
                                        <p:strVal val="visible"/>
                                      </p:to>
                                    </p:set>
                                    <p:animEffect transition="in" filter="fade">
                                      <p:cBhvr>
                                        <p:cTn id="124" dur="500"/>
                                        <p:tgtEl>
                                          <p:spTgt spid="18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88"/>
                                        </p:tgtEl>
                                        <p:attrNameLst>
                                          <p:attrName>style.visibility</p:attrName>
                                        </p:attrNameLst>
                                      </p:cBhvr>
                                      <p:to>
                                        <p:strVal val="visible"/>
                                      </p:to>
                                    </p:set>
                                    <p:animEffect transition="in" filter="fade">
                                      <p:cBhvr>
                                        <p:cTn id="127" dur="500"/>
                                        <p:tgtEl>
                                          <p:spTgt spid="18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97"/>
                                        </p:tgtEl>
                                        <p:attrNameLst>
                                          <p:attrName>style.visibility</p:attrName>
                                        </p:attrNameLst>
                                      </p:cBhvr>
                                      <p:to>
                                        <p:strVal val="visible"/>
                                      </p:to>
                                    </p:set>
                                    <p:animEffect transition="in" filter="fade">
                                      <p:cBhvr>
                                        <p:cTn id="130" dur="500"/>
                                        <p:tgtEl>
                                          <p:spTgt spid="197"/>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91"/>
                                        </p:tgtEl>
                                        <p:attrNameLst>
                                          <p:attrName>style.visibility</p:attrName>
                                        </p:attrNameLst>
                                      </p:cBhvr>
                                      <p:to>
                                        <p:strVal val="visible"/>
                                      </p:to>
                                    </p:set>
                                    <p:animEffect transition="in" filter="fade">
                                      <p:cBhvr>
                                        <p:cTn id="133" dur="500"/>
                                        <p:tgtEl>
                                          <p:spTgt spid="19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92"/>
                                        </p:tgtEl>
                                        <p:attrNameLst>
                                          <p:attrName>style.visibility</p:attrName>
                                        </p:attrNameLst>
                                      </p:cBhvr>
                                      <p:to>
                                        <p:strVal val="visible"/>
                                      </p:to>
                                    </p:set>
                                    <p:animEffect transition="in" filter="fade">
                                      <p:cBhvr>
                                        <p:cTn id="136" dur="500"/>
                                        <p:tgtEl>
                                          <p:spTgt spid="192"/>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93"/>
                                        </p:tgtEl>
                                        <p:attrNameLst>
                                          <p:attrName>style.visibility</p:attrName>
                                        </p:attrNameLst>
                                      </p:cBhvr>
                                      <p:to>
                                        <p:strVal val="visible"/>
                                      </p:to>
                                    </p:set>
                                    <p:animEffect transition="in" filter="fade">
                                      <p:cBhvr>
                                        <p:cTn id="139" dur="500"/>
                                        <p:tgtEl>
                                          <p:spTgt spid="193"/>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194"/>
                                        </p:tgtEl>
                                        <p:attrNameLst>
                                          <p:attrName>style.visibility</p:attrName>
                                        </p:attrNameLst>
                                      </p:cBhvr>
                                      <p:to>
                                        <p:strVal val="visible"/>
                                      </p:to>
                                    </p:set>
                                    <p:animEffect transition="in" filter="fade">
                                      <p:cBhvr>
                                        <p:cTn id="142" dur="500"/>
                                        <p:tgtEl>
                                          <p:spTgt spid="194"/>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95"/>
                                        </p:tgtEl>
                                        <p:attrNameLst>
                                          <p:attrName>style.visibility</p:attrName>
                                        </p:attrNameLst>
                                      </p:cBhvr>
                                      <p:to>
                                        <p:strVal val="visible"/>
                                      </p:to>
                                    </p:set>
                                    <p:animEffect transition="in" filter="fade">
                                      <p:cBhvr>
                                        <p:cTn id="145" dur="500"/>
                                        <p:tgtEl>
                                          <p:spTgt spid="19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96"/>
                                        </p:tgtEl>
                                        <p:attrNameLst>
                                          <p:attrName>style.visibility</p:attrName>
                                        </p:attrNameLst>
                                      </p:cBhvr>
                                      <p:to>
                                        <p:strVal val="visible"/>
                                      </p:to>
                                    </p:set>
                                    <p:animEffect transition="in" filter="fade">
                                      <p:cBhvr>
                                        <p:cTn id="148" dur="500"/>
                                        <p:tgtEl>
                                          <p:spTgt spid="196"/>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198"/>
                                        </p:tgtEl>
                                        <p:attrNameLst>
                                          <p:attrName>style.visibility</p:attrName>
                                        </p:attrNameLst>
                                      </p:cBhvr>
                                      <p:to>
                                        <p:strVal val="visible"/>
                                      </p:to>
                                    </p:set>
                                    <p:animEffect transition="in" filter="fade">
                                      <p:cBhvr>
                                        <p:cTn id="151" dur="500"/>
                                        <p:tgtEl>
                                          <p:spTgt spid="198"/>
                                        </p:tgtEl>
                                      </p:cBhvr>
                                    </p:animEffect>
                                  </p:childTnLst>
                                </p:cTn>
                              </p:par>
                            </p:childTnLst>
                          </p:cTn>
                        </p:par>
                        <p:par>
                          <p:cTn id="152" fill="hold">
                            <p:stCondLst>
                              <p:cond delay="500"/>
                            </p:stCondLst>
                            <p:childTnLst>
                              <p:par>
                                <p:cTn id="153" presetID="31" presetClass="entr" presetSubtype="0" fill="hold" grpId="0" nodeType="afterEffect">
                                  <p:stCondLst>
                                    <p:cond delay="0"/>
                                  </p:stCondLst>
                                  <p:childTnLst>
                                    <p:set>
                                      <p:cBhvr>
                                        <p:cTn id="154" dur="1" fill="hold">
                                          <p:stCondLst>
                                            <p:cond delay="0"/>
                                          </p:stCondLst>
                                        </p:cTn>
                                        <p:tgtEl>
                                          <p:spTgt spid="177"/>
                                        </p:tgtEl>
                                        <p:attrNameLst>
                                          <p:attrName>style.visibility</p:attrName>
                                        </p:attrNameLst>
                                      </p:cBhvr>
                                      <p:to>
                                        <p:strVal val="visible"/>
                                      </p:to>
                                    </p:set>
                                    <p:anim calcmode="lin" valueType="num">
                                      <p:cBhvr>
                                        <p:cTn id="155" dur="1000" fill="hold"/>
                                        <p:tgtEl>
                                          <p:spTgt spid="177"/>
                                        </p:tgtEl>
                                        <p:attrNameLst>
                                          <p:attrName>ppt_w</p:attrName>
                                        </p:attrNameLst>
                                      </p:cBhvr>
                                      <p:tavLst>
                                        <p:tav tm="0">
                                          <p:val>
                                            <p:fltVal val="0"/>
                                          </p:val>
                                        </p:tav>
                                        <p:tav tm="100000">
                                          <p:val>
                                            <p:strVal val="#ppt_w"/>
                                          </p:val>
                                        </p:tav>
                                      </p:tavLst>
                                    </p:anim>
                                    <p:anim calcmode="lin" valueType="num">
                                      <p:cBhvr>
                                        <p:cTn id="156" dur="1000" fill="hold"/>
                                        <p:tgtEl>
                                          <p:spTgt spid="177"/>
                                        </p:tgtEl>
                                        <p:attrNameLst>
                                          <p:attrName>ppt_h</p:attrName>
                                        </p:attrNameLst>
                                      </p:cBhvr>
                                      <p:tavLst>
                                        <p:tav tm="0">
                                          <p:val>
                                            <p:fltVal val="0"/>
                                          </p:val>
                                        </p:tav>
                                        <p:tav tm="100000">
                                          <p:val>
                                            <p:strVal val="#ppt_h"/>
                                          </p:val>
                                        </p:tav>
                                      </p:tavLst>
                                    </p:anim>
                                    <p:anim calcmode="lin" valueType="num">
                                      <p:cBhvr>
                                        <p:cTn id="157" dur="1000" fill="hold"/>
                                        <p:tgtEl>
                                          <p:spTgt spid="177"/>
                                        </p:tgtEl>
                                        <p:attrNameLst>
                                          <p:attrName>style.rotation</p:attrName>
                                        </p:attrNameLst>
                                      </p:cBhvr>
                                      <p:tavLst>
                                        <p:tav tm="0">
                                          <p:val>
                                            <p:fltVal val="90"/>
                                          </p:val>
                                        </p:tav>
                                        <p:tav tm="100000">
                                          <p:val>
                                            <p:fltVal val="0"/>
                                          </p:val>
                                        </p:tav>
                                      </p:tavLst>
                                    </p:anim>
                                    <p:animEffect transition="in" filter="fade">
                                      <p:cBhvr>
                                        <p:cTn id="158" dur="1000"/>
                                        <p:tgtEl>
                                          <p:spTgt spid="177"/>
                                        </p:tgtEl>
                                      </p:cBhvr>
                                    </p:animEffect>
                                  </p:childTnLst>
                                </p:cTn>
                              </p:par>
                              <p:par>
                                <p:cTn id="159" presetID="31" presetClass="entr" presetSubtype="0" fill="hold" grpId="0" nodeType="withEffect">
                                  <p:stCondLst>
                                    <p:cond delay="0"/>
                                  </p:stCondLst>
                                  <p:childTnLst>
                                    <p:set>
                                      <p:cBhvr>
                                        <p:cTn id="160" dur="1" fill="hold">
                                          <p:stCondLst>
                                            <p:cond delay="0"/>
                                          </p:stCondLst>
                                        </p:cTn>
                                        <p:tgtEl>
                                          <p:spTgt spid="176"/>
                                        </p:tgtEl>
                                        <p:attrNameLst>
                                          <p:attrName>style.visibility</p:attrName>
                                        </p:attrNameLst>
                                      </p:cBhvr>
                                      <p:to>
                                        <p:strVal val="visible"/>
                                      </p:to>
                                    </p:set>
                                    <p:anim calcmode="lin" valueType="num">
                                      <p:cBhvr>
                                        <p:cTn id="161" dur="1000" fill="hold"/>
                                        <p:tgtEl>
                                          <p:spTgt spid="176"/>
                                        </p:tgtEl>
                                        <p:attrNameLst>
                                          <p:attrName>ppt_w</p:attrName>
                                        </p:attrNameLst>
                                      </p:cBhvr>
                                      <p:tavLst>
                                        <p:tav tm="0">
                                          <p:val>
                                            <p:fltVal val="0"/>
                                          </p:val>
                                        </p:tav>
                                        <p:tav tm="100000">
                                          <p:val>
                                            <p:strVal val="#ppt_w"/>
                                          </p:val>
                                        </p:tav>
                                      </p:tavLst>
                                    </p:anim>
                                    <p:anim calcmode="lin" valueType="num">
                                      <p:cBhvr>
                                        <p:cTn id="162" dur="1000" fill="hold"/>
                                        <p:tgtEl>
                                          <p:spTgt spid="176"/>
                                        </p:tgtEl>
                                        <p:attrNameLst>
                                          <p:attrName>ppt_h</p:attrName>
                                        </p:attrNameLst>
                                      </p:cBhvr>
                                      <p:tavLst>
                                        <p:tav tm="0">
                                          <p:val>
                                            <p:fltVal val="0"/>
                                          </p:val>
                                        </p:tav>
                                        <p:tav tm="100000">
                                          <p:val>
                                            <p:strVal val="#ppt_h"/>
                                          </p:val>
                                        </p:tav>
                                      </p:tavLst>
                                    </p:anim>
                                    <p:anim calcmode="lin" valueType="num">
                                      <p:cBhvr>
                                        <p:cTn id="163" dur="1000" fill="hold"/>
                                        <p:tgtEl>
                                          <p:spTgt spid="176"/>
                                        </p:tgtEl>
                                        <p:attrNameLst>
                                          <p:attrName>style.rotation</p:attrName>
                                        </p:attrNameLst>
                                      </p:cBhvr>
                                      <p:tavLst>
                                        <p:tav tm="0">
                                          <p:val>
                                            <p:fltVal val="90"/>
                                          </p:val>
                                        </p:tav>
                                        <p:tav tm="100000">
                                          <p:val>
                                            <p:fltVal val="0"/>
                                          </p:val>
                                        </p:tav>
                                      </p:tavLst>
                                    </p:anim>
                                    <p:animEffect transition="in" filter="fade">
                                      <p:cBhvr>
                                        <p:cTn id="164" dur="1000"/>
                                        <p:tgtEl>
                                          <p:spTgt spid="176"/>
                                        </p:tgtEl>
                                      </p:cBhvr>
                                    </p:animEffect>
                                  </p:childTnLst>
                                </p:cTn>
                              </p:par>
                              <p:par>
                                <p:cTn id="165" presetID="31" presetClass="entr" presetSubtype="0" fill="hold" grpId="0" nodeType="withEffect">
                                  <p:stCondLst>
                                    <p:cond delay="0"/>
                                  </p:stCondLst>
                                  <p:childTnLst>
                                    <p:set>
                                      <p:cBhvr>
                                        <p:cTn id="166" dur="1" fill="hold">
                                          <p:stCondLst>
                                            <p:cond delay="0"/>
                                          </p:stCondLst>
                                        </p:cTn>
                                        <p:tgtEl>
                                          <p:spTgt spid="174"/>
                                        </p:tgtEl>
                                        <p:attrNameLst>
                                          <p:attrName>style.visibility</p:attrName>
                                        </p:attrNameLst>
                                      </p:cBhvr>
                                      <p:to>
                                        <p:strVal val="visible"/>
                                      </p:to>
                                    </p:set>
                                    <p:anim calcmode="lin" valueType="num">
                                      <p:cBhvr>
                                        <p:cTn id="167" dur="1000" fill="hold"/>
                                        <p:tgtEl>
                                          <p:spTgt spid="174"/>
                                        </p:tgtEl>
                                        <p:attrNameLst>
                                          <p:attrName>ppt_w</p:attrName>
                                        </p:attrNameLst>
                                      </p:cBhvr>
                                      <p:tavLst>
                                        <p:tav tm="0">
                                          <p:val>
                                            <p:fltVal val="0"/>
                                          </p:val>
                                        </p:tav>
                                        <p:tav tm="100000">
                                          <p:val>
                                            <p:strVal val="#ppt_w"/>
                                          </p:val>
                                        </p:tav>
                                      </p:tavLst>
                                    </p:anim>
                                    <p:anim calcmode="lin" valueType="num">
                                      <p:cBhvr>
                                        <p:cTn id="168" dur="1000" fill="hold"/>
                                        <p:tgtEl>
                                          <p:spTgt spid="174"/>
                                        </p:tgtEl>
                                        <p:attrNameLst>
                                          <p:attrName>ppt_h</p:attrName>
                                        </p:attrNameLst>
                                      </p:cBhvr>
                                      <p:tavLst>
                                        <p:tav tm="0">
                                          <p:val>
                                            <p:fltVal val="0"/>
                                          </p:val>
                                        </p:tav>
                                        <p:tav tm="100000">
                                          <p:val>
                                            <p:strVal val="#ppt_h"/>
                                          </p:val>
                                        </p:tav>
                                      </p:tavLst>
                                    </p:anim>
                                    <p:anim calcmode="lin" valueType="num">
                                      <p:cBhvr>
                                        <p:cTn id="169" dur="1000" fill="hold"/>
                                        <p:tgtEl>
                                          <p:spTgt spid="174"/>
                                        </p:tgtEl>
                                        <p:attrNameLst>
                                          <p:attrName>style.rotation</p:attrName>
                                        </p:attrNameLst>
                                      </p:cBhvr>
                                      <p:tavLst>
                                        <p:tav tm="0">
                                          <p:val>
                                            <p:fltVal val="90"/>
                                          </p:val>
                                        </p:tav>
                                        <p:tav tm="100000">
                                          <p:val>
                                            <p:fltVal val="0"/>
                                          </p:val>
                                        </p:tav>
                                      </p:tavLst>
                                    </p:anim>
                                    <p:animEffect transition="in" filter="fade">
                                      <p:cBhvr>
                                        <p:cTn id="170" dur="1000"/>
                                        <p:tgtEl>
                                          <p:spTgt spid="174"/>
                                        </p:tgtEl>
                                      </p:cBhvr>
                                    </p:animEffect>
                                  </p:childTnLst>
                                </p:cTn>
                              </p:par>
                              <p:par>
                                <p:cTn id="171" presetID="31" presetClass="entr" presetSubtype="0" fill="hold" grpId="0" nodeType="withEffect">
                                  <p:stCondLst>
                                    <p:cond delay="0"/>
                                  </p:stCondLst>
                                  <p:childTnLst>
                                    <p:set>
                                      <p:cBhvr>
                                        <p:cTn id="172" dur="1" fill="hold">
                                          <p:stCondLst>
                                            <p:cond delay="0"/>
                                          </p:stCondLst>
                                        </p:cTn>
                                        <p:tgtEl>
                                          <p:spTgt spid="175"/>
                                        </p:tgtEl>
                                        <p:attrNameLst>
                                          <p:attrName>style.visibility</p:attrName>
                                        </p:attrNameLst>
                                      </p:cBhvr>
                                      <p:to>
                                        <p:strVal val="visible"/>
                                      </p:to>
                                    </p:set>
                                    <p:anim calcmode="lin" valueType="num">
                                      <p:cBhvr>
                                        <p:cTn id="173" dur="1000" fill="hold"/>
                                        <p:tgtEl>
                                          <p:spTgt spid="175"/>
                                        </p:tgtEl>
                                        <p:attrNameLst>
                                          <p:attrName>ppt_w</p:attrName>
                                        </p:attrNameLst>
                                      </p:cBhvr>
                                      <p:tavLst>
                                        <p:tav tm="0">
                                          <p:val>
                                            <p:fltVal val="0"/>
                                          </p:val>
                                        </p:tav>
                                        <p:tav tm="100000">
                                          <p:val>
                                            <p:strVal val="#ppt_w"/>
                                          </p:val>
                                        </p:tav>
                                      </p:tavLst>
                                    </p:anim>
                                    <p:anim calcmode="lin" valueType="num">
                                      <p:cBhvr>
                                        <p:cTn id="174" dur="1000" fill="hold"/>
                                        <p:tgtEl>
                                          <p:spTgt spid="175"/>
                                        </p:tgtEl>
                                        <p:attrNameLst>
                                          <p:attrName>ppt_h</p:attrName>
                                        </p:attrNameLst>
                                      </p:cBhvr>
                                      <p:tavLst>
                                        <p:tav tm="0">
                                          <p:val>
                                            <p:fltVal val="0"/>
                                          </p:val>
                                        </p:tav>
                                        <p:tav tm="100000">
                                          <p:val>
                                            <p:strVal val="#ppt_h"/>
                                          </p:val>
                                        </p:tav>
                                      </p:tavLst>
                                    </p:anim>
                                    <p:anim calcmode="lin" valueType="num">
                                      <p:cBhvr>
                                        <p:cTn id="175" dur="1000" fill="hold"/>
                                        <p:tgtEl>
                                          <p:spTgt spid="175"/>
                                        </p:tgtEl>
                                        <p:attrNameLst>
                                          <p:attrName>style.rotation</p:attrName>
                                        </p:attrNameLst>
                                      </p:cBhvr>
                                      <p:tavLst>
                                        <p:tav tm="0">
                                          <p:val>
                                            <p:fltVal val="90"/>
                                          </p:val>
                                        </p:tav>
                                        <p:tav tm="100000">
                                          <p:val>
                                            <p:fltVal val="0"/>
                                          </p:val>
                                        </p:tav>
                                      </p:tavLst>
                                    </p:anim>
                                    <p:animEffect transition="in" filter="fade">
                                      <p:cBhvr>
                                        <p:cTn id="176" dur="1000"/>
                                        <p:tgtEl>
                                          <p:spTgt spid="175"/>
                                        </p:tgtEl>
                                      </p:cBhvr>
                                    </p:animEffect>
                                  </p:childTnLst>
                                </p:cTn>
                              </p:par>
                            </p:childTnLst>
                          </p:cTn>
                        </p:par>
                      </p:childTnLst>
                    </p:cTn>
                  </p:par>
                  <p:par>
                    <p:cTn id="177" fill="hold">
                      <p:stCondLst>
                        <p:cond delay="indefinite"/>
                      </p:stCondLst>
                      <p:childTnLst>
                        <p:par>
                          <p:cTn id="178" fill="hold">
                            <p:stCondLst>
                              <p:cond delay="0"/>
                            </p:stCondLst>
                            <p:childTnLst>
                              <p:par>
                                <p:cTn id="179" presetID="42" presetClass="entr" presetSubtype="0" fill="hold" grpId="0" nodeType="clickEffect">
                                  <p:stCondLst>
                                    <p:cond delay="0"/>
                                  </p:stCondLst>
                                  <p:childTnLst>
                                    <p:set>
                                      <p:cBhvr>
                                        <p:cTn id="180" dur="1" fill="hold">
                                          <p:stCondLst>
                                            <p:cond delay="0"/>
                                          </p:stCondLst>
                                        </p:cTn>
                                        <p:tgtEl>
                                          <p:spTgt spid="202"/>
                                        </p:tgtEl>
                                        <p:attrNameLst>
                                          <p:attrName>style.visibility</p:attrName>
                                        </p:attrNameLst>
                                      </p:cBhvr>
                                      <p:to>
                                        <p:strVal val="visible"/>
                                      </p:to>
                                    </p:set>
                                    <p:animEffect transition="in" filter="fade">
                                      <p:cBhvr>
                                        <p:cTn id="181" dur="500"/>
                                        <p:tgtEl>
                                          <p:spTgt spid="202"/>
                                        </p:tgtEl>
                                      </p:cBhvr>
                                    </p:animEffect>
                                    <p:anim calcmode="lin" valueType="num">
                                      <p:cBhvr>
                                        <p:cTn id="182" dur="500" fill="hold"/>
                                        <p:tgtEl>
                                          <p:spTgt spid="202"/>
                                        </p:tgtEl>
                                        <p:attrNameLst>
                                          <p:attrName>ppt_x</p:attrName>
                                        </p:attrNameLst>
                                      </p:cBhvr>
                                      <p:tavLst>
                                        <p:tav tm="0">
                                          <p:val>
                                            <p:strVal val="#ppt_x"/>
                                          </p:val>
                                        </p:tav>
                                        <p:tav tm="100000">
                                          <p:val>
                                            <p:strVal val="#ppt_x"/>
                                          </p:val>
                                        </p:tav>
                                      </p:tavLst>
                                    </p:anim>
                                    <p:anim calcmode="lin" valueType="num">
                                      <p:cBhvr>
                                        <p:cTn id="183" dur="500" fill="hold"/>
                                        <p:tgtEl>
                                          <p:spTgt spid="202"/>
                                        </p:tgtEl>
                                        <p:attrNameLst>
                                          <p:attrName>ppt_y</p:attrName>
                                        </p:attrNameLst>
                                      </p:cBhvr>
                                      <p:tavLst>
                                        <p:tav tm="0">
                                          <p:val>
                                            <p:strVal val="#ppt_y+.1"/>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10" presetClass="entr" presetSubtype="0" fill="hold" grpId="0" nodeType="clickEffect">
                                  <p:stCondLst>
                                    <p:cond delay="0"/>
                                  </p:stCondLst>
                                  <p:childTnLst>
                                    <p:set>
                                      <p:cBhvr>
                                        <p:cTn id="187" dur="1" fill="hold">
                                          <p:stCondLst>
                                            <p:cond delay="0"/>
                                          </p:stCondLst>
                                        </p:cTn>
                                        <p:tgtEl>
                                          <p:spTgt spid="178"/>
                                        </p:tgtEl>
                                        <p:attrNameLst>
                                          <p:attrName>style.visibility</p:attrName>
                                        </p:attrNameLst>
                                      </p:cBhvr>
                                      <p:to>
                                        <p:strVal val="visible"/>
                                      </p:to>
                                    </p:set>
                                    <p:animEffect transition="in" filter="fade">
                                      <p:cBhvr>
                                        <p:cTn id="188" dur="500"/>
                                        <p:tgtEl>
                                          <p:spTgt spid="178"/>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123"/>
                                        </p:tgtEl>
                                        <p:attrNameLst>
                                          <p:attrName>style.visibility</p:attrName>
                                        </p:attrNameLst>
                                      </p:cBhvr>
                                      <p:to>
                                        <p:strVal val="visible"/>
                                      </p:to>
                                    </p:set>
                                    <p:animEffect transition="in" filter="fade">
                                      <p:cBhvr>
                                        <p:cTn id="191" dur="500"/>
                                        <p:tgtEl>
                                          <p:spTgt spid="123"/>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156"/>
                                        </p:tgtEl>
                                        <p:attrNameLst>
                                          <p:attrName>style.visibility</p:attrName>
                                        </p:attrNameLst>
                                      </p:cBhvr>
                                      <p:to>
                                        <p:strVal val="visible"/>
                                      </p:to>
                                    </p:set>
                                    <p:animEffect transition="in" filter="fade">
                                      <p:cBhvr>
                                        <p:cTn id="194" dur="500"/>
                                        <p:tgtEl>
                                          <p:spTgt spid="156"/>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121"/>
                                        </p:tgtEl>
                                        <p:attrNameLst>
                                          <p:attrName>style.visibility</p:attrName>
                                        </p:attrNameLst>
                                      </p:cBhvr>
                                      <p:to>
                                        <p:strVal val="visible"/>
                                      </p:to>
                                    </p:set>
                                    <p:animEffect transition="in" filter="fade">
                                      <p:cBhvr>
                                        <p:cTn id="199" dur="500"/>
                                        <p:tgtEl>
                                          <p:spTgt spid="121"/>
                                        </p:tgtEl>
                                      </p:cBhvr>
                                    </p:animEffect>
                                  </p:childTnLst>
                                </p:cTn>
                              </p:par>
                            </p:childTnLst>
                          </p:cTn>
                        </p:par>
                        <p:par>
                          <p:cTn id="200" fill="hold">
                            <p:stCondLst>
                              <p:cond delay="500"/>
                            </p:stCondLst>
                            <p:childTnLst>
                              <p:par>
                                <p:cTn id="201" presetID="10" presetClass="entr" presetSubtype="0" fill="hold" grpId="0" nodeType="afterEffect">
                                  <p:stCondLst>
                                    <p:cond delay="0"/>
                                  </p:stCondLst>
                                  <p:childTnLst>
                                    <p:set>
                                      <p:cBhvr>
                                        <p:cTn id="202" dur="1" fill="hold">
                                          <p:stCondLst>
                                            <p:cond delay="0"/>
                                          </p:stCondLst>
                                        </p:cTn>
                                        <p:tgtEl>
                                          <p:spTgt spid="179"/>
                                        </p:tgtEl>
                                        <p:attrNameLst>
                                          <p:attrName>style.visibility</p:attrName>
                                        </p:attrNameLst>
                                      </p:cBhvr>
                                      <p:to>
                                        <p:strVal val="visible"/>
                                      </p:to>
                                    </p:set>
                                    <p:animEffect transition="in" filter="fade">
                                      <p:cBhvr>
                                        <p:cTn id="203" dur="500"/>
                                        <p:tgtEl>
                                          <p:spTgt spid="179"/>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Effect transition="in" filter="fade">
                                      <p:cBhvr>
                                        <p:cTn id="206" dur="500"/>
                                        <p:tgtEl>
                                          <p:spTgt spid="108"/>
                                        </p:tgtEl>
                                      </p:cBhvr>
                                    </p:animEffect>
                                  </p:childTnLst>
                                </p:cTn>
                              </p:par>
                            </p:childTnLst>
                          </p:cTn>
                        </p:par>
                        <p:par>
                          <p:cTn id="207" fill="hold">
                            <p:stCondLst>
                              <p:cond delay="1000"/>
                            </p:stCondLst>
                            <p:childTnLst>
                              <p:par>
                                <p:cTn id="208" presetID="10" presetClass="entr" presetSubtype="0" fill="hold" grpId="0" nodeType="afterEffect">
                                  <p:stCondLst>
                                    <p:cond delay="0"/>
                                  </p:stCondLst>
                                  <p:childTnLst>
                                    <p:set>
                                      <p:cBhvr>
                                        <p:cTn id="209" dur="1" fill="hold">
                                          <p:stCondLst>
                                            <p:cond delay="0"/>
                                          </p:stCondLst>
                                        </p:cTn>
                                        <p:tgtEl>
                                          <p:spTgt spid="180"/>
                                        </p:tgtEl>
                                        <p:attrNameLst>
                                          <p:attrName>style.visibility</p:attrName>
                                        </p:attrNameLst>
                                      </p:cBhvr>
                                      <p:to>
                                        <p:strVal val="visible"/>
                                      </p:to>
                                    </p:set>
                                    <p:animEffect transition="in" filter="fade">
                                      <p:cBhvr>
                                        <p:cTn id="210" dur="500"/>
                                        <p:tgtEl>
                                          <p:spTgt spid="180"/>
                                        </p:tgtEl>
                                      </p:cBhvr>
                                    </p:animEffect>
                                  </p:childTnLst>
                                </p:cTn>
                              </p:par>
                            </p:childTnLst>
                          </p:cTn>
                        </p:par>
                        <p:par>
                          <p:cTn id="211" fill="hold">
                            <p:stCondLst>
                              <p:cond delay="1500"/>
                            </p:stCondLst>
                            <p:childTnLst>
                              <p:par>
                                <p:cTn id="212" presetID="10" presetClass="entr" presetSubtype="0" fill="hold" grpId="0" nodeType="afterEffect">
                                  <p:stCondLst>
                                    <p:cond delay="0"/>
                                  </p:stCondLst>
                                  <p:childTnLst>
                                    <p:set>
                                      <p:cBhvr>
                                        <p:cTn id="213" dur="1" fill="hold">
                                          <p:stCondLst>
                                            <p:cond delay="0"/>
                                          </p:stCondLst>
                                        </p:cTn>
                                        <p:tgtEl>
                                          <p:spTgt spid="182"/>
                                        </p:tgtEl>
                                        <p:attrNameLst>
                                          <p:attrName>style.visibility</p:attrName>
                                        </p:attrNameLst>
                                      </p:cBhvr>
                                      <p:to>
                                        <p:strVal val="visible"/>
                                      </p:to>
                                    </p:set>
                                    <p:animEffect transition="in" filter="fade">
                                      <p:cBhvr>
                                        <p:cTn id="214" dur="500"/>
                                        <p:tgtEl>
                                          <p:spTgt spid="182"/>
                                        </p:tgtEl>
                                      </p:cBhvr>
                                    </p:animEffect>
                                  </p:childTnLst>
                                </p:cTn>
                              </p:par>
                            </p:childTnLst>
                          </p:cTn>
                        </p:par>
                        <p:par>
                          <p:cTn id="215" fill="hold">
                            <p:stCondLst>
                              <p:cond delay="2000"/>
                            </p:stCondLst>
                            <p:childTnLst>
                              <p:par>
                                <p:cTn id="216" presetID="10" presetClass="entr" presetSubtype="0" fill="hold" grpId="0" nodeType="afterEffect">
                                  <p:stCondLst>
                                    <p:cond delay="0"/>
                                  </p:stCondLst>
                                  <p:childTnLst>
                                    <p:set>
                                      <p:cBhvr>
                                        <p:cTn id="217" dur="1" fill="hold">
                                          <p:stCondLst>
                                            <p:cond delay="0"/>
                                          </p:stCondLst>
                                        </p:cTn>
                                        <p:tgtEl>
                                          <p:spTgt spid="131"/>
                                        </p:tgtEl>
                                        <p:attrNameLst>
                                          <p:attrName>style.visibility</p:attrName>
                                        </p:attrNameLst>
                                      </p:cBhvr>
                                      <p:to>
                                        <p:strVal val="visible"/>
                                      </p:to>
                                    </p:set>
                                    <p:animEffect transition="in" filter="fade">
                                      <p:cBhvr>
                                        <p:cTn id="218" dur="500"/>
                                        <p:tgtEl>
                                          <p:spTgt spid="131"/>
                                        </p:tgtEl>
                                      </p:cBhvr>
                                    </p:animEffect>
                                  </p:childTnLst>
                                </p:cTn>
                              </p:par>
                            </p:childTnLst>
                          </p:cTn>
                        </p:par>
                        <p:par>
                          <p:cTn id="219" fill="hold">
                            <p:stCondLst>
                              <p:cond delay="2500"/>
                            </p:stCondLst>
                            <p:childTnLst>
                              <p:par>
                                <p:cTn id="220" presetID="10" presetClass="entr" presetSubtype="0" fill="hold" grpId="0" nodeType="afterEffect">
                                  <p:stCondLst>
                                    <p:cond delay="0"/>
                                  </p:stCondLst>
                                  <p:childTnLst>
                                    <p:set>
                                      <p:cBhvr>
                                        <p:cTn id="221" dur="1" fill="hold">
                                          <p:stCondLst>
                                            <p:cond delay="0"/>
                                          </p:stCondLst>
                                        </p:cTn>
                                        <p:tgtEl>
                                          <p:spTgt spid="132"/>
                                        </p:tgtEl>
                                        <p:attrNameLst>
                                          <p:attrName>style.visibility</p:attrName>
                                        </p:attrNameLst>
                                      </p:cBhvr>
                                      <p:to>
                                        <p:strVal val="visible"/>
                                      </p:to>
                                    </p:set>
                                    <p:animEffect transition="in" filter="fade">
                                      <p:cBhvr>
                                        <p:cTn id="222" dur="500"/>
                                        <p:tgtEl>
                                          <p:spTgt spid="132"/>
                                        </p:tgtEl>
                                      </p:cBhvr>
                                    </p:animEffect>
                                  </p:childTnLst>
                                </p:cTn>
                              </p:par>
                            </p:childTnLst>
                          </p:cTn>
                        </p:par>
                        <p:par>
                          <p:cTn id="223" fill="hold">
                            <p:stCondLst>
                              <p:cond delay="3000"/>
                            </p:stCondLst>
                            <p:childTnLst>
                              <p:par>
                                <p:cTn id="224" presetID="42" presetClass="entr" presetSubtype="0" fill="hold" grpId="0" nodeType="afterEffect">
                                  <p:stCondLst>
                                    <p:cond delay="0"/>
                                  </p:stCondLst>
                                  <p:childTnLst>
                                    <p:set>
                                      <p:cBhvr>
                                        <p:cTn id="225" dur="1" fill="hold">
                                          <p:stCondLst>
                                            <p:cond delay="0"/>
                                          </p:stCondLst>
                                        </p:cTn>
                                        <p:tgtEl>
                                          <p:spTgt spid="203"/>
                                        </p:tgtEl>
                                        <p:attrNameLst>
                                          <p:attrName>style.visibility</p:attrName>
                                        </p:attrNameLst>
                                      </p:cBhvr>
                                      <p:to>
                                        <p:strVal val="visible"/>
                                      </p:to>
                                    </p:set>
                                    <p:animEffect transition="in" filter="fade">
                                      <p:cBhvr>
                                        <p:cTn id="226" dur="500"/>
                                        <p:tgtEl>
                                          <p:spTgt spid="203"/>
                                        </p:tgtEl>
                                      </p:cBhvr>
                                    </p:animEffect>
                                    <p:anim calcmode="lin" valueType="num">
                                      <p:cBhvr>
                                        <p:cTn id="227" dur="500" fill="hold"/>
                                        <p:tgtEl>
                                          <p:spTgt spid="203"/>
                                        </p:tgtEl>
                                        <p:attrNameLst>
                                          <p:attrName>ppt_x</p:attrName>
                                        </p:attrNameLst>
                                      </p:cBhvr>
                                      <p:tavLst>
                                        <p:tav tm="0">
                                          <p:val>
                                            <p:strVal val="#ppt_x"/>
                                          </p:val>
                                        </p:tav>
                                        <p:tav tm="100000">
                                          <p:val>
                                            <p:strVal val="#ppt_x"/>
                                          </p:val>
                                        </p:tav>
                                      </p:tavLst>
                                    </p:anim>
                                    <p:anim calcmode="lin" valueType="num">
                                      <p:cBhvr>
                                        <p:cTn id="228" dur="500" fill="hold"/>
                                        <p:tgtEl>
                                          <p:spTgt spid="203"/>
                                        </p:tgtEl>
                                        <p:attrNameLst>
                                          <p:attrName>ppt_y</p:attrName>
                                        </p:attrNameLst>
                                      </p:cBhvr>
                                      <p:tavLst>
                                        <p:tav tm="0">
                                          <p:val>
                                            <p:strVal val="#ppt_y+.1"/>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10" presetClass="entr" presetSubtype="0" fill="hold" grpId="0" nodeType="clickEffect">
                                  <p:stCondLst>
                                    <p:cond delay="0"/>
                                  </p:stCondLst>
                                  <p:childTnLst>
                                    <p:set>
                                      <p:cBhvr>
                                        <p:cTn id="232" dur="1" fill="hold">
                                          <p:stCondLst>
                                            <p:cond delay="0"/>
                                          </p:stCondLst>
                                        </p:cTn>
                                        <p:tgtEl>
                                          <p:spTgt spid="153"/>
                                        </p:tgtEl>
                                        <p:attrNameLst>
                                          <p:attrName>style.visibility</p:attrName>
                                        </p:attrNameLst>
                                      </p:cBhvr>
                                      <p:to>
                                        <p:strVal val="visible"/>
                                      </p:to>
                                    </p:set>
                                    <p:animEffect transition="in" filter="fade">
                                      <p:cBhvr>
                                        <p:cTn id="233" dur="500"/>
                                        <p:tgtEl>
                                          <p:spTgt spid="153"/>
                                        </p:tgtEl>
                                      </p:cBhvr>
                                    </p:animEffect>
                                  </p:childTnLst>
                                </p:cTn>
                              </p:par>
                              <p:par>
                                <p:cTn id="234" presetID="10" presetClass="entr" presetSubtype="0" fill="hold" grpId="0" nodeType="withEffect">
                                  <p:stCondLst>
                                    <p:cond delay="0"/>
                                  </p:stCondLst>
                                  <p:childTnLst>
                                    <p:set>
                                      <p:cBhvr>
                                        <p:cTn id="235" dur="1" fill="hold">
                                          <p:stCondLst>
                                            <p:cond delay="0"/>
                                          </p:stCondLst>
                                        </p:cTn>
                                        <p:tgtEl>
                                          <p:spTgt spid="154"/>
                                        </p:tgtEl>
                                        <p:attrNameLst>
                                          <p:attrName>style.visibility</p:attrName>
                                        </p:attrNameLst>
                                      </p:cBhvr>
                                      <p:to>
                                        <p:strVal val="visible"/>
                                      </p:to>
                                    </p:set>
                                    <p:animEffect transition="in" filter="fade">
                                      <p:cBhvr>
                                        <p:cTn id="236" dur="500"/>
                                        <p:tgtEl>
                                          <p:spTgt spid="154"/>
                                        </p:tgtEl>
                                      </p:cBhvr>
                                    </p:animEffect>
                                  </p:childTnLst>
                                </p:cTn>
                              </p:par>
                            </p:childTnLst>
                          </p:cTn>
                        </p:par>
                        <p:par>
                          <p:cTn id="237" fill="hold">
                            <p:stCondLst>
                              <p:cond delay="500"/>
                            </p:stCondLst>
                            <p:childTnLst>
                              <p:par>
                                <p:cTn id="238" presetID="42" presetClass="entr" presetSubtype="0" fill="hold" grpId="0" nodeType="afterEffect">
                                  <p:stCondLst>
                                    <p:cond delay="0"/>
                                  </p:stCondLst>
                                  <p:childTnLst>
                                    <p:set>
                                      <p:cBhvr>
                                        <p:cTn id="239" dur="1" fill="hold">
                                          <p:stCondLst>
                                            <p:cond delay="0"/>
                                          </p:stCondLst>
                                        </p:cTn>
                                        <p:tgtEl>
                                          <p:spTgt spid="204"/>
                                        </p:tgtEl>
                                        <p:attrNameLst>
                                          <p:attrName>style.visibility</p:attrName>
                                        </p:attrNameLst>
                                      </p:cBhvr>
                                      <p:to>
                                        <p:strVal val="visible"/>
                                      </p:to>
                                    </p:set>
                                    <p:animEffect transition="in" filter="fade">
                                      <p:cBhvr>
                                        <p:cTn id="240" dur="500"/>
                                        <p:tgtEl>
                                          <p:spTgt spid="204"/>
                                        </p:tgtEl>
                                      </p:cBhvr>
                                    </p:animEffect>
                                    <p:anim calcmode="lin" valueType="num">
                                      <p:cBhvr>
                                        <p:cTn id="241" dur="500" fill="hold"/>
                                        <p:tgtEl>
                                          <p:spTgt spid="204"/>
                                        </p:tgtEl>
                                        <p:attrNameLst>
                                          <p:attrName>ppt_x</p:attrName>
                                        </p:attrNameLst>
                                      </p:cBhvr>
                                      <p:tavLst>
                                        <p:tav tm="0">
                                          <p:val>
                                            <p:strVal val="#ppt_x"/>
                                          </p:val>
                                        </p:tav>
                                        <p:tav tm="100000">
                                          <p:val>
                                            <p:strVal val="#ppt_x"/>
                                          </p:val>
                                        </p:tav>
                                      </p:tavLst>
                                    </p:anim>
                                    <p:anim calcmode="lin" valueType="num">
                                      <p:cBhvr>
                                        <p:cTn id="242" dur="500" fill="hold"/>
                                        <p:tgtEl>
                                          <p:spTgt spid="204"/>
                                        </p:tgtEl>
                                        <p:attrNameLst>
                                          <p:attrName>ppt_y</p:attrName>
                                        </p:attrNameLst>
                                      </p:cBhvr>
                                      <p:tavLst>
                                        <p:tav tm="0">
                                          <p:val>
                                            <p:strVal val="#ppt_y+.1"/>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grpId="0" nodeType="clickEffect">
                                  <p:stCondLst>
                                    <p:cond delay="0"/>
                                  </p:stCondLst>
                                  <p:childTnLst>
                                    <p:set>
                                      <p:cBhvr>
                                        <p:cTn id="246" dur="1" fill="hold">
                                          <p:stCondLst>
                                            <p:cond delay="0"/>
                                          </p:stCondLst>
                                        </p:cTn>
                                        <p:tgtEl>
                                          <p:spTgt spid="206"/>
                                        </p:tgtEl>
                                        <p:attrNameLst>
                                          <p:attrName>style.visibility</p:attrName>
                                        </p:attrNameLst>
                                      </p:cBhvr>
                                      <p:to>
                                        <p:strVal val="visible"/>
                                      </p:to>
                                    </p:set>
                                    <p:animEffect transition="in" filter="fade">
                                      <p:cBhvr>
                                        <p:cTn id="247" dur="500"/>
                                        <p:tgtEl>
                                          <p:spTgt spid="206"/>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210"/>
                                        </p:tgtEl>
                                        <p:attrNameLst>
                                          <p:attrName>style.visibility</p:attrName>
                                        </p:attrNameLst>
                                      </p:cBhvr>
                                      <p:to>
                                        <p:strVal val="visible"/>
                                      </p:to>
                                    </p:set>
                                    <p:animEffect transition="in" filter="fade">
                                      <p:cBhvr>
                                        <p:cTn id="250" dur="500"/>
                                        <p:tgtEl>
                                          <p:spTgt spid="210"/>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207"/>
                                        </p:tgtEl>
                                        <p:attrNameLst>
                                          <p:attrName>style.visibility</p:attrName>
                                        </p:attrNameLst>
                                      </p:cBhvr>
                                      <p:to>
                                        <p:strVal val="visible"/>
                                      </p:to>
                                    </p:set>
                                    <p:animEffect transition="in" filter="fade">
                                      <p:cBhvr>
                                        <p:cTn id="253" dur="500"/>
                                        <p:tgtEl>
                                          <p:spTgt spid="207"/>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208"/>
                                        </p:tgtEl>
                                        <p:attrNameLst>
                                          <p:attrName>style.visibility</p:attrName>
                                        </p:attrNameLst>
                                      </p:cBhvr>
                                      <p:to>
                                        <p:strVal val="visible"/>
                                      </p:to>
                                    </p:set>
                                    <p:animEffect transition="in" filter="fade">
                                      <p:cBhvr>
                                        <p:cTn id="256" dur="500"/>
                                        <p:tgtEl>
                                          <p:spTgt spid="208"/>
                                        </p:tgtEl>
                                      </p:cBhvr>
                                    </p:animEffect>
                                  </p:childTnLst>
                                </p:cTn>
                              </p:par>
                              <p:par>
                                <p:cTn id="257" presetID="10" presetClass="entr" presetSubtype="0" fill="hold" grpId="0" nodeType="withEffect">
                                  <p:stCondLst>
                                    <p:cond delay="0"/>
                                  </p:stCondLst>
                                  <p:childTnLst>
                                    <p:set>
                                      <p:cBhvr>
                                        <p:cTn id="258" dur="1" fill="hold">
                                          <p:stCondLst>
                                            <p:cond delay="0"/>
                                          </p:stCondLst>
                                        </p:cTn>
                                        <p:tgtEl>
                                          <p:spTgt spid="209"/>
                                        </p:tgtEl>
                                        <p:attrNameLst>
                                          <p:attrName>style.visibility</p:attrName>
                                        </p:attrNameLst>
                                      </p:cBhvr>
                                      <p:to>
                                        <p:strVal val="visible"/>
                                      </p:to>
                                    </p:set>
                                    <p:animEffect transition="in" filter="fade">
                                      <p:cBhvr>
                                        <p:cTn id="259" dur="500"/>
                                        <p:tgtEl>
                                          <p:spTgt spid="209"/>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211"/>
                                        </p:tgtEl>
                                        <p:attrNameLst>
                                          <p:attrName>style.visibility</p:attrName>
                                        </p:attrNameLst>
                                      </p:cBhvr>
                                      <p:to>
                                        <p:strVal val="visible"/>
                                      </p:to>
                                    </p:set>
                                    <p:animEffect transition="in" filter="fade">
                                      <p:cBhvr>
                                        <p:cTn id="262" dur="500"/>
                                        <p:tgtEl>
                                          <p:spTgt spid="211"/>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215"/>
                                        </p:tgtEl>
                                        <p:attrNameLst>
                                          <p:attrName>style.visibility</p:attrName>
                                        </p:attrNameLst>
                                      </p:cBhvr>
                                      <p:to>
                                        <p:strVal val="visible"/>
                                      </p:to>
                                    </p:set>
                                    <p:animEffect transition="in" filter="fade">
                                      <p:cBhvr>
                                        <p:cTn id="265" dur="500"/>
                                        <p:tgtEl>
                                          <p:spTgt spid="215"/>
                                        </p:tgtEl>
                                      </p:cBhvr>
                                    </p:animEffect>
                                  </p:childTnLst>
                                </p:cTn>
                              </p:par>
                              <p:par>
                                <p:cTn id="266" presetID="10" presetClass="entr" presetSubtype="0" fill="hold" grpId="0" nodeType="withEffect">
                                  <p:stCondLst>
                                    <p:cond delay="0"/>
                                  </p:stCondLst>
                                  <p:childTnLst>
                                    <p:set>
                                      <p:cBhvr>
                                        <p:cTn id="267" dur="1" fill="hold">
                                          <p:stCondLst>
                                            <p:cond delay="0"/>
                                          </p:stCondLst>
                                        </p:cTn>
                                        <p:tgtEl>
                                          <p:spTgt spid="213"/>
                                        </p:tgtEl>
                                        <p:attrNameLst>
                                          <p:attrName>style.visibility</p:attrName>
                                        </p:attrNameLst>
                                      </p:cBhvr>
                                      <p:to>
                                        <p:strVal val="visible"/>
                                      </p:to>
                                    </p:set>
                                    <p:animEffect transition="in" filter="fade">
                                      <p:cBhvr>
                                        <p:cTn id="268" dur="500"/>
                                        <p:tgtEl>
                                          <p:spTgt spid="213"/>
                                        </p:tgtEl>
                                      </p:cBhvr>
                                    </p:animEffect>
                                  </p:childTnLst>
                                </p:cTn>
                              </p:par>
                              <p:par>
                                <p:cTn id="269" presetID="10" presetClass="entr" presetSubtype="0" fill="hold" grpId="0" nodeType="withEffect">
                                  <p:stCondLst>
                                    <p:cond delay="0"/>
                                  </p:stCondLst>
                                  <p:childTnLst>
                                    <p:set>
                                      <p:cBhvr>
                                        <p:cTn id="270" dur="1" fill="hold">
                                          <p:stCondLst>
                                            <p:cond delay="0"/>
                                          </p:stCondLst>
                                        </p:cTn>
                                        <p:tgtEl>
                                          <p:spTgt spid="214"/>
                                        </p:tgtEl>
                                        <p:attrNameLst>
                                          <p:attrName>style.visibility</p:attrName>
                                        </p:attrNameLst>
                                      </p:cBhvr>
                                      <p:to>
                                        <p:strVal val="visible"/>
                                      </p:to>
                                    </p:set>
                                    <p:animEffect transition="in" filter="fade">
                                      <p:cBhvr>
                                        <p:cTn id="271" dur="500"/>
                                        <p:tgtEl>
                                          <p:spTgt spid="214"/>
                                        </p:tgtEl>
                                      </p:cBhvr>
                                    </p:animEffect>
                                  </p:childTnLst>
                                </p:cTn>
                              </p:par>
                            </p:childTnLst>
                          </p:cTn>
                        </p:par>
                        <p:par>
                          <p:cTn id="272" fill="hold">
                            <p:stCondLst>
                              <p:cond delay="500"/>
                            </p:stCondLst>
                            <p:childTnLst>
                              <p:par>
                                <p:cTn id="273" presetID="10" presetClass="entr" presetSubtype="0" fill="hold" grpId="0" nodeType="afterEffect">
                                  <p:stCondLst>
                                    <p:cond delay="0"/>
                                  </p:stCondLst>
                                  <p:childTnLst>
                                    <p:set>
                                      <p:cBhvr>
                                        <p:cTn id="274" dur="1" fill="hold">
                                          <p:stCondLst>
                                            <p:cond delay="0"/>
                                          </p:stCondLst>
                                        </p:cTn>
                                        <p:tgtEl>
                                          <p:spTgt spid="183"/>
                                        </p:tgtEl>
                                        <p:attrNameLst>
                                          <p:attrName>style.visibility</p:attrName>
                                        </p:attrNameLst>
                                      </p:cBhvr>
                                      <p:to>
                                        <p:strVal val="visible"/>
                                      </p:to>
                                    </p:set>
                                    <p:animEffect transition="in" filter="fade">
                                      <p:cBhvr>
                                        <p:cTn id="275" dur="500"/>
                                        <p:tgtEl>
                                          <p:spTgt spid="183"/>
                                        </p:tgtEl>
                                      </p:cBhvr>
                                    </p:animEffect>
                                  </p:childTnLst>
                                </p:cTn>
                              </p:par>
                            </p:childTnLst>
                          </p:cTn>
                        </p:par>
                        <p:par>
                          <p:cTn id="276" fill="hold">
                            <p:stCondLst>
                              <p:cond delay="1000"/>
                            </p:stCondLst>
                            <p:childTnLst>
                              <p:par>
                                <p:cTn id="277" presetID="10" presetClass="entr" presetSubtype="0" fill="hold" grpId="0" nodeType="afterEffect">
                                  <p:stCondLst>
                                    <p:cond delay="0"/>
                                  </p:stCondLst>
                                  <p:childTnLst>
                                    <p:set>
                                      <p:cBhvr>
                                        <p:cTn id="278" dur="1" fill="hold">
                                          <p:stCondLst>
                                            <p:cond delay="0"/>
                                          </p:stCondLst>
                                        </p:cTn>
                                        <p:tgtEl>
                                          <p:spTgt spid="184"/>
                                        </p:tgtEl>
                                        <p:attrNameLst>
                                          <p:attrName>style.visibility</p:attrName>
                                        </p:attrNameLst>
                                      </p:cBhvr>
                                      <p:to>
                                        <p:strVal val="visible"/>
                                      </p:to>
                                    </p:set>
                                    <p:animEffect transition="in" filter="fade">
                                      <p:cBhvr>
                                        <p:cTn id="279" dur="500"/>
                                        <p:tgtEl>
                                          <p:spTgt spid="184"/>
                                        </p:tgtEl>
                                      </p:cBhvr>
                                    </p:animEffect>
                                  </p:childTnLst>
                                </p:cTn>
                              </p:par>
                            </p:childTnLst>
                          </p:cTn>
                        </p:par>
                        <p:par>
                          <p:cTn id="280" fill="hold">
                            <p:stCondLst>
                              <p:cond delay="1500"/>
                            </p:stCondLst>
                            <p:childTnLst>
                              <p:par>
                                <p:cTn id="281" presetID="42" presetClass="entr" presetSubtype="0" fill="hold" grpId="0" nodeType="afterEffect">
                                  <p:stCondLst>
                                    <p:cond delay="0"/>
                                  </p:stCondLst>
                                  <p:childTnLst>
                                    <p:set>
                                      <p:cBhvr>
                                        <p:cTn id="282" dur="1" fill="hold">
                                          <p:stCondLst>
                                            <p:cond delay="0"/>
                                          </p:stCondLst>
                                        </p:cTn>
                                        <p:tgtEl>
                                          <p:spTgt spid="205"/>
                                        </p:tgtEl>
                                        <p:attrNameLst>
                                          <p:attrName>style.visibility</p:attrName>
                                        </p:attrNameLst>
                                      </p:cBhvr>
                                      <p:to>
                                        <p:strVal val="visible"/>
                                      </p:to>
                                    </p:set>
                                    <p:animEffect transition="in" filter="fade">
                                      <p:cBhvr>
                                        <p:cTn id="283" dur="500"/>
                                        <p:tgtEl>
                                          <p:spTgt spid="205"/>
                                        </p:tgtEl>
                                      </p:cBhvr>
                                    </p:animEffect>
                                    <p:anim calcmode="lin" valueType="num">
                                      <p:cBhvr>
                                        <p:cTn id="284" dur="500" fill="hold"/>
                                        <p:tgtEl>
                                          <p:spTgt spid="205"/>
                                        </p:tgtEl>
                                        <p:attrNameLst>
                                          <p:attrName>ppt_x</p:attrName>
                                        </p:attrNameLst>
                                      </p:cBhvr>
                                      <p:tavLst>
                                        <p:tav tm="0">
                                          <p:val>
                                            <p:strVal val="#ppt_x"/>
                                          </p:val>
                                        </p:tav>
                                        <p:tav tm="100000">
                                          <p:val>
                                            <p:strVal val="#ppt_x"/>
                                          </p:val>
                                        </p:tav>
                                      </p:tavLst>
                                    </p:anim>
                                    <p:anim calcmode="lin" valueType="num">
                                      <p:cBhvr>
                                        <p:cTn id="285" dur="500" fill="hold"/>
                                        <p:tgtEl>
                                          <p:spTgt spid="2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21" grpId="0" animBg="1"/>
      <p:bldP spid="122" grpId="0" animBg="1"/>
      <p:bldP spid="123" grpId="0" animBg="1"/>
      <p:bldP spid="131" grpId="0" animBg="1"/>
      <p:bldP spid="132"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3" grpId="0" animBg="1"/>
      <p:bldP spid="154" grpId="0" animBg="1"/>
      <p:bldP spid="156" grpId="0" animBg="1"/>
      <p:bldP spid="158" grpId="0" animBg="1"/>
      <p:bldP spid="163" grpId="0" animBg="1"/>
      <p:bldP spid="164" grpId="0" animBg="1"/>
      <p:bldP spid="168" grpId="0" animBg="1"/>
      <p:bldP spid="169"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4" grpId="0" animBg="1"/>
      <p:bldP spid="185" grpId="0" animBg="1"/>
      <p:bldP spid="186" grpId="0" animBg="1"/>
      <p:bldP spid="187" grpId="0" animBg="1"/>
      <p:bldP spid="188" grpId="0" animBg="1"/>
      <p:bldP spid="189"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3" grpId="0" animBg="1"/>
      <p:bldP spid="214" grpId="0" animBg="1"/>
      <p:bldP spid="215" grpId="0" animBg="1"/>
      <p:bldP spid="18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eenak\Desktop\2016-01-29_170352.tif">
            <a:extLst>
              <a:ext uri="{FF2B5EF4-FFF2-40B4-BE49-F238E27FC236}">
                <a16:creationId xmlns:a16="http://schemas.microsoft.com/office/drawing/2014/main" xmlns="" id="{182102C9-0E65-541B-588E-6E89790BEE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12" r="51243"/>
          <a:stretch/>
        </p:blipFill>
        <p:spPr bwMode="auto">
          <a:xfrm>
            <a:off x="201804" y="3489468"/>
            <a:ext cx="4814620" cy="31972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xmlns="" id="{F1591BDD-C540-0552-96BC-D6243C2981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149743" y="3812620"/>
            <a:ext cx="3284654" cy="2463490"/>
          </a:xfrm>
          <a:prstGeom prst="rect">
            <a:avLst/>
          </a:prstGeom>
        </p:spPr>
      </p:pic>
      <p:sp>
        <p:nvSpPr>
          <p:cNvPr id="13" name="TextBox 12">
            <a:extLst>
              <a:ext uri="{FF2B5EF4-FFF2-40B4-BE49-F238E27FC236}">
                <a16:creationId xmlns:a16="http://schemas.microsoft.com/office/drawing/2014/main" xmlns="" id="{5763D860-4A99-BFA3-E296-203B478C5CB9}"/>
              </a:ext>
            </a:extLst>
          </p:cNvPr>
          <p:cNvSpPr txBox="1"/>
          <p:nvPr/>
        </p:nvSpPr>
        <p:spPr bwMode="auto">
          <a:xfrm>
            <a:off x="287400" y="3258636"/>
            <a:ext cx="4729024" cy="461665"/>
          </a:xfrm>
          <a:prstGeom prst="rect">
            <a:avLst/>
          </a:prstGeom>
          <a:solidFill>
            <a:schemeClr val="tx2">
              <a:lumMod val="20000"/>
              <a:lumOff val="80000"/>
            </a:schemeClr>
          </a:solidFill>
        </p:spPr>
        <p:txBody>
          <a:bodyPr wrap="square">
            <a:spAutoFit/>
          </a:bodyPr>
          <a:lstStyle/>
          <a:p>
            <a:pPr>
              <a:defRPr/>
            </a:pPr>
            <a:r>
              <a:rPr lang="en-US" sz="2400" dirty="0">
                <a:latin typeface="Arial" panose="020B0604020202020204" pitchFamily="34" charset="0"/>
                <a:cs typeface="Arial" panose="020B0604020202020204" pitchFamily="34" charset="0"/>
              </a:rPr>
              <a:t>Anaerobic Package Plant Effluent</a:t>
            </a:r>
            <a:endParaRPr lang="en-IN" sz="24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xmlns="" id="{3AA72913-F44A-5F84-EF92-15605F1E1927}"/>
              </a:ext>
            </a:extLst>
          </p:cNvPr>
          <p:cNvSpPr txBox="1"/>
          <p:nvPr/>
        </p:nvSpPr>
        <p:spPr bwMode="auto">
          <a:xfrm>
            <a:off x="8474729" y="3171205"/>
            <a:ext cx="2634682" cy="461665"/>
          </a:xfrm>
          <a:prstGeom prst="rect">
            <a:avLst/>
          </a:prstGeom>
          <a:solidFill>
            <a:schemeClr val="tx2">
              <a:lumMod val="20000"/>
              <a:lumOff val="80000"/>
            </a:schemeClr>
          </a:solidFill>
        </p:spPr>
        <p:txBody>
          <a:bodyPr wrap="square">
            <a:spAutoFit/>
          </a:bodyPr>
          <a:lstStyle/>
          <a:p>
            <a:pPr>
              <a:defRPr/>
            </a:pPr>
            <a:r>
              <a:rPr lang="en-US" sz="2400" dirty="0">
                <a:latin typeface="Arial" panose="020B0604020202020204" pitchFamily="34" charset="0"/>
                <a:cs typeface="Arial" panose="020B0604020202020204" pitchFamily="34" charset="0"/>
              </a:rPr>
              <a:t>Johkasou Effluent</a:t>
            </a:r>
            <a:endParaRPr lang="en-IN" sz="2400" dirty="0">
              <a:latin typeface="Arial" panose="020B0604020202020204" pitchFamily="34" charset="0"/>
              <a:cs typeface="Arial" panose="020B0604020202020204" pitchFamily="34" charset="0"/>
            </a:endParaRPr>
          </a:p>
        </p:txBody>
      </p:sp>
      <p:pic>
        <p:nvPicPr>
          <p:cNvPr id="16" name="Picture 5">
            <a:extLst>
              <a:ext uri="{FF2B5EF4-FFF2-40B4-BE49-F238E27FC236}">
                <a16:creationId xmlns:a16="http://schemas.microsoft.com/office/drawing/2014/main" xmlns="" id="{87007BB7-8954-5F33-6F2B-07548A4B0E44}"/>
              </a:ext>
            </a:extLst>
          </p:cNvPr>
          <p:cNvPicPr>
            <a:picLocks noChangeAspect="1" noChangeArrowheads="1"/>
          </p:cNvPicPr>
          <p:nvPr/>
        </p:nvPicPr>
        <p:blipFill>
          <a:blip r:embed="rId4"/>
          <a:srcRect/>
          <a:stretch>
            <a:fillRect/>
          </a:stretch>
        </p:blipFill>
        <p:spPr bwMode="auto">
          <a:xfrm>
            <a:off x="242149" y="802268"/>
            <a:ext cx="3061494" cy="2147282"/>
          </a:xfrm>
          <a:prstGeom prst="rect">
            <a:avLst/>
          </a:prstGeom>
          <a:noFill/>
          <a:ln w="9525">
            <a:noFill/>
            <a:miter lim="800000"/>
            <a:headEnd/>
            <a:tailEnd/>
          </a:ln>
        </p:spPr>
      </p:pic>
      <p:sp>
        <p:nvSpPr>
          <p:cNvPr id="17" name="TextBox 16">
            <a:extLst>
              <a:ext uri="{FF2B5EF4-FFF2-40B4-BE49-F238E27FC236}">
                <a16:creationId xmlns:a16="http://schemas.microsoft.com/office/drawing/2014/main" xmlns="" id="{7542CB7D-BE6E-74EA-1CAC-0734AFEBB118}"/>
              </a:ext>
            </a:extLst>
          </p:cNvPr>
          <p:cNvSpPr txBox="1"/>
          <p:nvPr/>
        </p:nvSpPr>
        <p:spPr bwMode="auto">
          <a:xfrm>
            <a:off x="700384" y="586860"/>
            <a:ext cx="2145024" cy="461665"/>
          </a:xfrm>
          <a:prstGeom prst="rect">
            <a:avLst/>
          </a:prstGeom>
          <a:solidFill>
            <a:schemeClr val="tx2">
              <a:lumMod val="20000"/>
              <a:lumOff val="80000"/>
            </a:schemeClr>
          </a:solidFill>
        </p:spPr>
        <p:txBody>
          <a:bodyPr>
            <a:spAutoFit/>
          </a:bodyPr>
          <a:lstStyle/>
          <a:p>
            <a:pPr>
              <a:defRPr/>
            </a:pPr>
            <a:r>
              <a:rPr lang="en-US" sz="2400" dirty="0">
                <a:latin typeface="Arial" panose="020B0604020202020204" pitchFamily="34" charset="0"/>
                <a:cs typeface="Arial" panose="020B0604020202020204" pitchFamily="34" charset="0"/>
              </a:rPr>
              <a:t>Pond Effluent</a:t>
            </a:r>
            <a:endParaRPr lang="en-IN" sz="2400" dirty="0">
              <a:latin typeface="Arial" panose="020B0604020202020204" pitchFamily="34" charset="0"/>
              <a:cs typeface="Arial" panose="020B0604020202020204" pitchFamily="34" charset="0"/>
            </a:endParaRPr>
          </a:p>
        </p:txBody>
      </p:sp>
      <p:pic>
        <p:nvPicPr>
          <p:cNvPr id="18" name="Picture 3">
            <a:extLst>
              <a:ext uri="{FF2B5EF4-FFF2-40B4-BE49-F238E27FC236}">
                <a16:creationId xmlns:a16="http://schemas.microsoft.com/office/drawing/2014/main" xmlns="" id="{E04E313E-0E6C-41C7-5276-ABA4A2A84E66}"/>
              </a:ext>
            </a:extLst>
          </p:cNvPr>
          <p:cNvPicPr>
            <a:picLocks noChangeAspect="1" noChangeArrowheads="1"/>
          </p:cNvPicPr>
          <p:nvPr/>
        </p:nvPicPr>
        <p:blipFill>
          <a:blip r:embed="rId5"/>
          <a:srcRect/>
          <a:stretch>
            <a:fillRect/>
          </a:stretch>
        </p:blipFill>
        <p:spPr bwMode="auto">
          <a:xfrm>
            <a:off x="3619328" y="802267"/>
            <a:ext cx="2918631" cy="2147283"/>
          </a:xfrm>
          <a:prstGeom prst="rect">
            <a:avLst/>
          </a:prstGeom>
          <a:noFill/>
          <a:ln w="9525">
            <a:noFill/>
            <a:miter lim="800000"/>
            <a:headEnd/>
            <a:tailEnd/>
          </a:ln>
        </p:spPr>
      </p:pic>
      <p:sp>
        <p:nvSpPr>
          <p:cNvPr id="19" name="TextBox 18">
            <a:extLst>
              <a:ext uri="{FF2B5EF4-FFF2-40B4-BE49-F238E27FC236}">
                <a16:creationId xmlns:a16="http://schemas.microsoft.com/office/drawing/2014/main" xmlns="" id="{F8DB2B2C-B320-3A9E-DA94-95216D2604EE}"/>
              </a:ext>
            </a:extLst>
          </p:cNvPr>
          <p:cNvSpPr txBox="1"/>
          <p:nvPr/>
        </p:nvSpPr>
        <p:spPr bwMode="auto">
          <a:xfrm>
            <a:off x="4006131" y="586860"/>
            <a:ext cx="2145024" cy="461665"/>
          </a:xfrm>
          <a:prstGeom prst="rect">
            <a:avLst/>
          </a:prstGeom>
          <a:solidFill>
            <a:schemeClr val="tx2">
              <a:lumMod val="20000"/>
              <a:lumOff val="80000"/>
            </a:schemeClr>
          </a:solidFill>
        </p:spPr>
        <p:txBody>
          <a:bodyPr>
            <a:spAutoFit/>
          </a:bodyPr>
          <a:lstStyle/>
          <a:p>
            <a:pPr>
              <a:defRPr/>
            </a:pPr>
            <a:r>
              <a:rPr lang="en-US" sz="2400" dirty="0">
                <a:latin typeface="Arial" panose="020B0604020202020204" pitchFamily="34" charset="0"/>
                <a:cs typeface="Arial" panose="020B0604020202020204" pitchFamily="34" charset="0"/>
              </a:rPr>
              <a:t>UASB Effluent</a:t>
            </a:r>
            <a:endParaRPr lang="en-IN" sz="2400" dirty="0">
              <a:latin typeface="Arial" panose="020B0604020202020204" pitchFamily="34" charset="0"/>
              <a:cs typeface="Arial" panose="020B0604020202020204" pitchFamily="34" charset="0"/>
            </a:endParaRPr>
          </a:p>
        </p:txBody>
      </p:sp>
      <p:pic>
        <p:nvPicPr>
          <p:cNvPr id="20" name="Picture 1">
            <a:extLst>
              <a:ext uri="{FF2B5EF4-FFF2-40B4-BE49-F238E27FC236}">
                <a16:creationId xmlns:a16="http://schemas.microsoft.com/office/drawing/2014/main" xmlns="" id="{CA1A57FE-A41B-7CB9-3269-EB02993DCC28}"/>
              </a:ext>
            </a:extLst>
          </p:cNvPr>
          <p:cNvPicPr>
            <a:picLocks noChangeAspect="1" noChangeArrowheads="1"/>
          </p:cNvPicPr>
          <p:nvPr/>
        </p:nvPicPr>
        <p:blipFill>
          <a:blip r:embed="rId6"/>
          <a:srcRect/>
          <a:stretch>
            <a:fillRect/>
          </a:stretch>
        </p:blipFill>
        <p:spPr bwMode="auto">
          <a:xfrm>
            <a:off x="7874493" y="802268"/>
            <a:ext cx="3835154" cy="2153529"/>
          </a:xfrm>
          <a:prstGeom prst="rect">
            <a:avLst/>
          </a:prstGeom>
          <a:noFill/>
          <a:ln w="9525">
            <a:noFill/>
            <a:miter lim="800000"/>
            <a:headEnd/>
            <a:tailEnd/>
          </a:ln>
          <a:effectLst/>
        </p:spPr>
      </p:pic>
      <p:sp>
        <p:nvSpPr>
          <p:cNvPr id="21" name="TextBox 20">
            <a:extLst>
              <a:ext uri="{FF2B5EF4-FFF2-40B4-BE49-F238E27FC236}">
                <a16:creationId xmlns:a16="http://schemas.microsoft.com/office/drawing/2014/main" xmlns="" id="{0E7E4F19-716A-A77E-2184-A595CC95E3FC}"/>
              </a:ext>
            </a:extLst>
          </p:cNvPr>
          <p:cNvSpPr txBox="1"/>
          <p:nvPr/>
        </p:nvSpPr>
        <p:spPr bwMode="auto">
          <a:xfrm>
            <a:off x="8102321" y="586860"/>
            <a:ext cx="3379498" cy="461665"/>
          </a:xfrm>
          <a:prstGeom prst="rect">
            <a:avLst/>
          </a:prstGeom>
          <a:solidFill>
            <a:schemeClr val="tx2">
              <a:lumMod val="20000"/>
              <a:lumOff val="80000"/>
            </a:schemeClr>
          </a:solidFill>
        </p:spPr>
        <p:txBody>
          <a:bodyPr wrap="square">
            <a:spAutoFit/>
          </a:bodyPr>
          <a:lstStyle/>
          <a:p>
            <a:pPr>
              <a:defRPr/>
            </a:pPr>
            <a:r>
              <a:rPr lang="en-US" sz="2400" dirty="0">
                <a:latin typeface="Arial" panose="020B0604020202020204" pitchFamily="34" charset="0"/>
                <a:cs typeface="Arial" panose="020B0604020202020204" pitchFamily="34" charset="0"/>
              </a:rPr>
              <a:t>Advanced ASP Effluent</a:t>
            </a:r>
            <a:endParaRPr lang="en-IN" sz="24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1B12F69-E3C7-5BE1-EC54-8FF48AA2E86E}"/>
              </a:ext>
            </a:extLst>
          </p:cNvPr>
          <p:cNvSpPr txBox="1"/>
          <p:nvPr/>
        </p:nvSpPr>
        <p:spPr>
          <a:xfrm>
            <a:off x="171126" y="80926"/>
            <a:ext cx="11949851" cy="461665"/>
          </a:xfrm>
          <a:prstGeom prst="rect">
            <a:avLst/>
          </a:prstGeom>
          <a:noFill/>
        </p:spPr>
        <p:txBody>
          <a:bodyPr wrap="square" rtlCol="0">
            <a:spAutoFit/>
          </a:bodyPr>
          <a:lstStyle/>
          <a:p>
            <a:r>
              <a:rPr lang="en-US" sz="2400" b="1" dirty="0">
                <a:solidFill>
                  <a:srgbClr val="FF0000"/>
                </a:solidFill>
              </a:rPr>
              <a:t>IIT R study of Johkasou and other LARGE SEWAGE TREATMENT PLANTS-LAST 12 YEARS</a:t>
            </a:r>
          </a:p>
        </p:txBody>
      </p:sp>
      <p:sp>
        <p:nvSpPr>
          <p:cNvPr id="23" name="TextBox 22">
            <a:extLst>
              <a:ext uri="{FF2B5EF4-FFF2-40B4-BE49-F238E27FC236}">
                <a16:creationId xmlns:a16="http://schemas.microsoft.com/office/drawing/2014/main" xmlns="" id="{BF60C9A8-9237-A7FB-774C-8BCB9DA8B474}"/>
              </a:ext>
            </a:extLst>
          </p:cNvPr>
          <p:cNvSpPr txBox="1"/>
          <p:nvPr/>
        </p:nvSpPr>
        <p:spPr>
          <a:xfrm>
            <a:off x="5593556" y="4856823"/>
            <a:ext cx="2280937" cy="461665"/>
          </a:xfrm>
          <a:prstGeom prst="rect">
            <a:avLst/>
          </a:prstGeom>
          <a:noFill/>
        </p:spPr>
        <p:txBody>
          <a:bodyPr wrap="square" rtlCol="0">
            <a:spAutoFit/>
          </a:bodyPr>
          <a:lstStyle/>
          <a:p>
            <a:pPr algn="ctr"/>
            <a:r>
              <a:rPr lang="en-US" sz="2400" b="1" dirty="0">
                <a:solidFill>
                  <a:srgbClr val="FF0000"/>
                </a:solidFill>
              </a:rPr>
              <a:t>NEXT ??? YEARS</a:t>
            </a:r>
          </a:p>
        </p:txBody>
      </p:sp>
      <p:sp>
        <p:nvSpPr>
          <p:cNvPr id="24" name="Arrow: Right 23">
            <a:extLst>
              <a:ext uri="{FF2B5EF4-FFF2-40B4-BE49-F238E27FC236}">
                <a16:creationId xmlns:a16="http://schemas.microsoft.com/office/drawing/2014/main" xmlns="" id="{19035CB4-21F5-C79B-4489-F9C05916A9F1}"/>
              </a:ext>
            </a:extLst>
          </p:cNvPr>
          <p:cNvSpPr/>
          <p:nvPr/>
        </p:nvSpPr>
        <p:spPr>
          <a:xfrm>
            <a:off x="6537959" y="802268"/>
            <a:ext cx="1012055" cy="8351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59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1" grpId="0" animBg="1"/>
      <p:bldP spid="22" grpId="0"/>
      <p:bldP spid="23"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58647" y="187663"/>
            <a:ext cx="11427857" cy="410127"/>
          </a:xfrm>
        </p:spPr>
        <p:txBody>
          <a:bodyPr/>
          <a:lstStyle/>
          <a:p>
            <a:r>
              <a:rPr lang="en-US" altLang="ja-JP" sz="2200" b="1" dirty="0"/>
              <a:t>Daiki Axis Johkasou Factory, Palwal, Haryana</a:t>
            </a:r>
            <a:endParaRPr lang="ja-JP" altLang="en-US" sz="2200" b="1" dirty="0"/>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9</a:t>
            </a:fld>
            <a:endParaRPr kumimoji="1" lang="ja-JP" altLang="en-US"/>
          </a:p>
        </p:txBody>
      </p:sp>
      <p:pic>
        <p:nvPicPr>
          <p:cNvPr id="9" name="Picture 2" descr="D:\ADPL works\TO BE UPLOADED IN SERVER\DAIKI AXIS\Presentation\2022 02 14_3D views\op04A.jpg">
            <a:extLst>
              <a:ext uri="{FF2B5EF4-FFF2-40B4-BE49-F238E27FC236}">
                <a16:creationId xmlns:a16="http://schemas.microsoft.com/office/drawing/2014/main" xmlns="" id="{1DB937C9-A52A-F3A3-7A44-840B635F2F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900"/>
          <a:stretch/>
        </p:blipFill>
        <p:spPr bwMode="auto">
          <a:xfrm>
            <a:off x="3694176" y="2854475"/>
            <a:ext cx="8406384" cy="3456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ADPL works\TO BE UPLOADED IN SERVER\DAIKI AXIS\Presentation\2022 02 14_3D views\DAIKI_Op_4_001_PhysCamera003.jpg">
            <a:extLst>
              <a:ext uri="{FF2B5EF4-FFF2-40B4-BE49-F238E27FC236}">
                <a16:creationId xmlns:a16="http://schemas.microsoft.com/office/drawing/2014/main" xmlns="" id="{0698B3B3-66A3-6B53-D60C-861E16A1E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304" y="744665"/>
            <a:ext cx="5797296" cy="3260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39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54465" y="205852"/>
            <a:ext cx="11316695" cy="410127"/>
          </a:xfrm>
        </p:spPr>
        <p:txBody>
          <a:bodyPr/>
          <a:lstStyle/>
          <a:p>
            <a:r>
              <a:rPr lang="en-US" altLang="ja-JP" sz="2600" b="1" dirty="0"/>
              <a:t>Progress made by Daiki Axis In India on Decentralized Wastewater Management..</a:t>
            </a:r>
            <a:endParaRPr lang="ja-JP" altLang="en-US" sz="2600" b="1" dirty="0"/>
          </a:p>
        </p:txBody>
      </p:sp>
      <p:sp>
        <p:nvSpPr>
          <p:cNvPr id="14" name="テキスト プレースホルダー 2">
            <a:extLst>
              <a:ext uri="{FF2B5EF4-FFF2-40B4-BE49-F238E27FC236}">
                <a16:creationId xmlns:a16="http://schemas.microsoft.com/office/drawing/2014/main" xmlns="" id="{D6453AEC-67B4-4D1A-95A6-BD4B8DB9BB8A}"/>
              </a:ext>
            </a:extLst>
          </p:cNvPr>
          <p:cNvSpPr>
            <a:spLocks noGrp="1"/>
          </p:cNvSpPr>
          <p:nvPr>
            <p:ph type="body" sz="quarter" idx="11"/>
          </p:nvPr>
        </p:nvSpPr>
        <p:spPr>
          <a:xfrm>
            <a:off x="99695" y="753807"/>
            <a:ext cx="7629119" cy="5532809"/>
          </a:xfrm>
        </p:spPr>
        <p:txBody>
          <a:bodyPr>
            <a:normAutofit fontScale="25000" lnSpcReduction="20000"/>
          </a:bodyPr>
          <a:lstStyle/>
          <a:p>
            <a:r>
              <a:rPr lang="en-US" altLang="ja-JP" sz="4400" b="1" dirty="0">
                <a:latin typeface="+mj-lt"/>
                <a:cs typeface="Arial" panose="020B0604020202020204" pitchFamily="34" charset="0"/>
              </a:rPr>
              <a:t>Daiki Axis India focuses purely on Johkasou business with Two 100% Local subsidiary companies working under MAKE IN INDIA</a:t>
            </a: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Daiki Axis India is at the forefront in promoting  of Decentralized Wastewater Management concept – Treat at Site , Reuse at Site   - Extensive Offline, online and personal promotion to key stakeholders</a:t>
            </a: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Close working with IIT, BIS, FICCI, CII, IPA , SVSU  and industries for development of market</a:t>
            </a: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Over 700 projects in India covering</a:t>
            </a:r>
            <a:r>
              <a:rPr lang="en-US" altLang="ja-JP" sz="4400" dirty="0">
                <a:latin typeface="+mj-lt"/>
                <a:cs typeface="Arial" panose="020B0604020202020204" pitchFamily="34" charset="0"/>
              </a:rPr>
              <a:t> </a:t>
            </a:r>
          </a:p>
          <a:p>
            <a:pPr lvl="1"/>
            <a:r>
              <a:rPr lang="en-US" altLang="ja-JP" sz="4400" b="1" dirty="0">
                <a:latin typeface="+mj-lt"/>
                <a:cs typeface="Arial" panose="020B0604020202020204" pitchFamily="34" charset="0"/>
              </a:rPr>
              <a:t>Residential- Individual houses, villas, farm houses, communities, slum area</a:t>
            </a:r>
          </a:p>
          <a:p>
            <a:pPr lvl="1"/>
            <a:r>
              <a:rPr lang="en-US" altLang="ja-JP" sz="4400" b="1" dirty="0">
                <a:latin typeface="+mj-lt"/>
                <a:cs typeface="Arial" panose="020B0604020202020204" pitchFamily="34" charset="0"/>
              </a:rPr>
              <a:t>Schools&amp; colleges, Hospitals</a:t>
            </a:r>
          </a:p>
          <a:p>
            <a:pPr lvl="1"/>
            <a:r>
              <a:rPr lang="en-US" altLang="ja-JP" sz="4400" b="1" dirty="0">
                <a:latin typeface="+mj-lt"/>
                <a:cs typeface="Arial" panose="020B0604020202020204" pitchFamily="34" charset="0"/>
              </a:rPr>
              <a:t>Offices, IT Parks</a:t>
            </a:r>
          </a:p>
          <a:p>
            <a:pPr lvl="1"/>
            <a:r>
              <a:rPr lang="en-US" altLang="ja-JP" sz="4400" b="1" dirty="0">
                <a:latin typeface="+mj-lt"/>
                <a:cs typeface="Arial" panose="020B0604020202020204" pitchFamily="34" charset="0"/>
              </a:rPr>
              <a:t>Hotels, restaurants, resorts </a:t>
            </a:r>
          </a:p>
          <a:p>
            <a:pPr lvl="1"/>
            <a:r>
              <a:rPr lang="en-US" altLang="ja-JP" sz="4400" b="1" dirty="0">
                <a:latin typeface="+mj-lt"/>
                <a:cs typeface="Arial" panose="020B0604020202020204" pitchFamily="34" charset="0"/>
              </a:rPr>
              <a:t>Public Parks, Drains dropping to river</a:t>
            </a: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Customer coverage </a:t>
            </a:r>
          </a:p>
          <a:p>
            <a:pPr lvl="1"/>
            <a:r>
              <a:rPr lang="en-US" altLang="ja-JP" sz="4400" b="1" dirty="0">
                <a:latin typeface="+mj-lt"/>
                <a:cs typeface="Arial" panose="020B0604020202020204" pitchFamily="34" charset="0"/>
              </a:rPr>
              <a:t>Government, Industries, Commercial, Builders</a:t>
            </a: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Geographical Coverage</a:t>
            </a:r>
            <a:r>
              <a:rPr lang="en-US" altLang="ja-JP" sz="4400" dirty="0">
                <a:latin typeface="+mj-lt"/>
                <a:cs typeface="Arial" panose="020B0604020202020204" pitchFamily="34" charset="0"/>
              </a:rPr>
              <a:t> </a:t>
            </a:r>
          </a:p>
          <a:p>
            <a:pPr lvl="1"/>
            <a:r>
              <a:rPr lang="en-US" altLang="ja-JP" sz="4400" b="1" dirty="0">
                <a:latin typeface="+mj-lt"/>
                <a:cs typeface="Arial" panose="020B0604020202020204" pitchFamily="34" charset="0"/>
              </a:rPr>
              <a:t>J&amp;K, Himanchal, UK, UP, Punjab, Haryana, Delhi, Rajasthan, MP, Gujarat, Maharashtra, Goa, Karnataka, </a:t>
            </a:r>
          </a:p>
          <a:p>
            <a:pPr marL="457200" lvl="1" indent="0">
              <a:buNone/>
            </a:pPr>
            <a:r>
              <a:rPr lang="en-US" altLang="ja-JP" sz="4400" b="1" dirty="0">
                <a:latin typeface="+mj-lt"/>
                <a:cs typeface="Arial" panose="020B0604020202020204" pitchFamily="34" charset="0"/>
              </a:rPr>
              <a:t>Andhra, Telangana, Tamil Nadu, Kerala, West Bengal, Odisha, Jharkhand </a:t>
            </a:r>
          </a:p>
          <a:p>
            <a:endParaRPr lang="en-US" altLang="ja-JP" sz="4400" dirty="0">
              <a:latin typeface="+mj-lt"/>
              <a:cs typeface="Arial" panose="020B0604020202020204" pitchFamily="34" charset="0"/>
            </a:endParaRPr>
          </a:p>
          <a:p>
            <a:endParaRPr lang="en-US" altLang="ja-JP" sz="4400" b="1" dirty="0">
              <a:latin typeface="+mj-lt"/>
              <a:cs typeface="Arial" panose="020B0604020202020204" pitchFamily="34" charset="0"/>
            </a:endParaRPr>
          </a:p>
          <a:p>
            <a:r>
              <a:rPr lang="en-US" altLang="ja-JP" sz="4400" b="1" dirty="0">
                <a:latin typeface="+mj-lt"/>
                <a:cs typeface="Arial" panose="020B0604020202020204" pitchFamily="34" charset="0"/>
              </a:rPr>
              <a:t>26 Local partner companies supporting sales, construction and maintenance </a:t>
            </a:r>
          </a:p>
          <a:p>
            <a:endParaRPr lang="en-US" altLang="ja-JP" sz="4400" dirty="0">
              <a:latin typeface="+mj-lt"/>
              <a:cs typeface="Arial" panose="020B0604020202020204" pitchFamily="34" charset="0"/>
            </a:endParaRPr>
          </a:p>
          <a:p>
            <a:r>
              <a:rPr lang="en-US" altLang="ja-JP" sz="4400" b="1" dirty="0">
                <a:latin typeface="+mj-lt"/>
                <a:cs typeface="Arial" panose="020B0604020202020204" pitchFamily="34" charset="0"/>
              </a:rPr>
              <a:t>2 Factories, 100+ employees and growing ..</a:t>
            </a:r>
          </a:p>
          <a:p>
            <a:endParaRPr lang="en-US" altLang="ja-JP" sz="6400" b="1" dirty="0">
              <a:latin typeface="+mj-lt"/>
              <a:cs typeface="Arial" panose="020B0604020202020204" pitchFamily="34" charset="0"/>
            </a:endParaRPr>
          </a:p>
          <a:p>
            <a:pPr marL="0" indent="0">
              <a:buNone/>
            </a:pPr>
            <a:r>
              <a:rPr lang="en-US" altLang="ja-JP" sz="6400" dirty="0">
                <a:latin typeface="+mj-lt"/>
                <a:cs typeface="Arial" panose="020B0604020202020204" pitchFamily="34" charset="0"/>
              </a:rPr>
              <a:t> </a:t>
            </a:r>
          </a:p>
          <a:p>
            <a:endParaRPr lang="en-US" altLang="ja-JP" sz="4400" dirty="0">
              <a:latin typeface="+mj-lt"/>
              <a:cs typeface="Arial" panose="020B0604020202020204" pitchFamily="34" charset="0"/>
            </a:endParaRPr>
          </a:p>
          <a:p>
            <a:endParaRPr lang="en-US" altLang="ja-JP" sz="4800" dirty="0">
              <a:latin typeface="+mj-lt"/>
              <a:cs typeface="Arial" panose="020B0604020202020204" pitchFamily="34" charset="0"/>
            </a:endParaRPr>
          </a:p>
          <a:p>
            <a:pPr lvl="1"/>
            <a:endParaRPr lang="en-US" altLang="ja-JP" dirty="0">
              <a:latin typeface="+mj-lt"/>
              <a:cs typeface="Arial" panose="020B0604020202020204" pitchFamily="34" charset="0"/>
            </a:endParaRPr>
          </a:p>
          <a:p>
            <a:pPr lvl="1"/>
            <a:endParaRPr lang="en-US" altLang="ja-JP" dirty="0">
              <a:latin typeface="+mj-lt"/>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10</a:t>
            </a:fld>
            <a:endParaRPr kumimoji="1" lang="ja-JP" altLang="en-US" dirty="0"/>
          </a:p>
        </p:txBody>
      </p:sp>
      <p:pic>
        <p:nvPicPr>
          <p:cNvPr id="8" name="図 7">
            <a:extLst>
              <a:ext uri="{FF2B5EF4-FFF2-40B4-BE49-F238E27FC236}">
                <a16:creationId xmlns:a16="http://schemas.microsoft.com/office/drawing/2014/main" xmlns="" id="{2C9E3632-9E22-6D38-02DA-CDAD1F307128}"/>
              </a:ext>
            </a:extLst>
          </p:cNvPr>
          <p:cNvPicPr>
            <a:picLocks noChangeAspect="1"/>
          </p:cNvPicPr>
          <p:nvPr/>
        </p:nvPicPr>
        <p:blipFill>
          <a:blip r:embed="rId3"/>
          <a:stretch>
            <a:fillRect/>
          </a:stretch>
        </p:blipFill>
        <p:spPr>
          <a:xfrm>
            <a:off x="7603900" y="694679"/>
            <a:ext cx="4384726" cy="5567514"/>
          </a:xfrm>
          <a:prstGeom prst="rect">
            <a:avLst/>
          </a:prstGeom>
        </p:spPr>
      </p:pic>
      <p:grpSp>
        <p:nvGrpSpPr>
          <p:cNvPr id="30" name="グループ化 1">
            <a:extLst>
              <a:ext uri="{FF2B5EF4-FFF2-40B4-BE49-F238E27FC236}">
                <a16:creationId xmlns:a16="http://schemas.microsoft.com/office/drawing/2014/main" xmlns="" id="{44AC9965-754D-BCFD-87E6-E3EFB66DC484}"/>
              </a:ext>
            </a:extLst>
          </p:cNvPr>
          <p:cNvGrpSpPr>
            <a:grpSpLocks/>
          </p:cNvGrpSpPr>
          <p:nvPr/>
        </p:nvGrpSpPr>
        <p:grpSpPr bwMode="auto">
          <a:xfrm>
            <a:off x="7532976" y="2254878"/>
            <a:ext cx="3761491" cy="4080663"/>
            <a:chOff x="2103438" y="434975"/>
            <a:chExt cx="4549775" cy="5056188"/>
          </a:xfrm>
          <a:solidFill>
            <a:schemeClr val="bg1"/>
          </a:solidFill>
          <a:effectLst/>
        </p:grpSpPr>
        <p:sp>
          <p:nvSpPr>
            <p:cNvPr id="31" name="Freeform 4">
              <a:extLst>
                <a:ext uri="{FF2B5EF4-FFF2-40B4-BE49-F238E27FC236}">
                  <a16:creationId xmlns:a16="http://schemas.microsoft.com/office/drawing/2014/main" xmlns="" id="{60624322-43A0-5DD1-C5A3-DB3A09E48798}"/>
                </a:ext>
              </a:extLst>
            </p:cNvPr>
            <p:cNvSpPr>
              <a:spLocks/>
            </p:cNvSpPr>
            <p:nvPr/>
          </p:nvSpPr>
          <p:spPr bwMode="auto">
            <a:xfrm>
              <a:off x="2370138" y="1649412"/>
              <a:ext cx="1343025" cy="1214438"/>
            </a:xfrm>
            <a:custGeom>
              <a:avLst/>
              <a:gdLst>
                <a:gd name="T0" fmla="*/ 0 w 4231"/>
                <a:gd name="T1" fmla="*/ 0 h 3825"/>
                <a:gd name="T2" fmla="*/ 0 w 4231"/>
                <a:gd name="T3" fmla="*/ 0 h 3825"/>
                <a:gd name="T4" fmla="*/ 0 w 4231"/>
                <a:gd name="T5" fmla="*/ 0 h 3825"/>
                <a:gd name="T6" fmla="*/ 0 w 4231"/>
                <a:gd name="T7" fmla="*/ 0 h 3825"/>
                <a:gd name="T8" fmla="*/ 0 w 4231"/>
                <a:gd name="T9" fmla="*/ 0 h 3825"/>
                <a:gd name="T10" fmla="*/ 0 w 4231"/>
                <a:gd name="T11" fmla="*/ 0 h 3825"/>
                <a:gd name="T12" fmla="*/ 0 w 4231"/>
                <a:gd name="T13" fmla="*/ 0 h 3825"/>
                <a:gd name="T14" fmla="*/ 0 w 4231"/>
                <a:gd name="T15" fmla="*/ 0 h 3825"/>
                <a:gd name="T16" fmla="*/ 0 w 4231"/>
                <a:gd name="T17" fmla="*/ 0 h 3825"/>
                <a:gd name="T18" fmla="*/ 0 w 4231"/>
                <a:gd name="T19" fmla="*/ 0 h 3825"/>
                <a:gd name="T20" fmla="*/ 0 w 4231"/>
                <a:gd name="T21" fmla="*/ 0 h 3825"/>
                <a:gd name="T22" fmla="*/ 0 w 4231"/>
                <a:gd name="T23" fmla="*/ 0 h 3825"/>
                <a:gd name="T24" fmla="*/ 0 w 4231"/>
                <a:gd name="T25" fmla="*/ 0 h 3825"/>
                <a:gd name="T26" fmla="*/ 0 w 4231"/>
                <a:gd name="T27" fmla="*/ 0 h 3825"/>
                <a:gd name="T28" fmla="*/ 0 w 4231"/>
                <a:gd name="T29" fmla="*/ 0 h 3825"/>
                <a:gd name="T30" fmla="*/ 0 w 4231"/>
                <a:gd name="T31" fmla="*/ 0 h 3825"/>
                <a:gd name="T32" fmla="*/ 0 w 4231"/>
                <a:gd name="T33" fmla="*/ 0 h 3825"/>
                <a:gd name="T34" fmla="*/ 0 w 4231"/>
                <a:gd name="T35" fmla="*/ 0 h 3825"/>
                <a:gd name="T36" fmla="*/ 0 w 4231"/>
                <a:gd name="T37" fmla="*/ 0 h 3825"/>
                <a:gd name="T38" fmla="*/ 0 w 4231"/>
                <a:gd name="T39" fmla="*/ 0 h 3825"/>
                <a:gd name="T40" fmla="*/ 0 w 4231"/>
                <a:gd name="T41" fmla="*/ 0 h 3825"/>
                <a:gd name="T42" fmla="*/ 0 w 4231"/>
                <a:gd name="T43" fmla="*/ 0 h 3825"/>
                <a:gd name="T44" fmla="*/ 0 w 4231"/>
                <a:gd name="T45" fmla="*/ 0 h 3825"/>
                <a:gd name="T46" fmla="*/ 0 w 4231"/>
                <a:gd name="T47" fmla="*/ 0 h 3825"/>
                <a:gd name="T48" fmla="*/ 0 w 4231"/>
                <a:gd name="T49" fmla="*/ 0 h 3825"/>
                <a:gd name="T50" fmla="*/ 0 w 4231"/>
                <a:gd name="T51" fmla="*/ 0 h 3825"/>
                <a:gd name="T52" fmla="*/ 0 w 4231"/>
                <a:gd name="T53" fmla="*/ 0 h 3825"/>
                <a:gd name="T54" fmla="*/ 0 w 4231"/>
                <a:gd name="T55" fmla="*/ 0 h 3825"/>
                <a:gd name="T56" fmla="*/ 0 w 4231"/>
                <a:gd name="T57" fmla="*/ 0 h 3825"/>
                <a:gd name="T58" fmla="*/ 0 w 4231"/>
                <a:gd name="T59" fmla="*/ 0 h 3825"/>
                <a:gd name="T60" fmla="*/ 0 w 4231"/>
                <a:gd name="T61" fmla="*/ 0 h 3825"/>
                <a:gd name="T62" fmla="*/ 0 w 4231"/>
                <a:gd name="T63" fmla="*/ 0 h 3825"/>
                <a:gd name="T64" fmla="*/ 0 w 4231"/>
                <a:gd name="T65" fmla="*/ 0 h 3825"/>
                <a:gd name="T66" fmla="*/ 0 w 4231"/>
                <a:gd name="T67" fmla="*/ 0 h 3825"/>
                <a:gd name="T68" fmla="*/ 0 w 4231"/>
                <a:gd name="T69" fmla="*/ 0 h 3825"/>
                <a:gd name="T70" fmla="*/ 0 w 4231"/>
                <a:gd name="T71" fmla="*/ 0 h 3825"/>
                <a:gd name="T72" fmla="*/ 0 w 4231"/>
                <a:gd name="T73" fmla="*/ 0 h 3825"/>
                <a:gd name="T74" fmla="*/ 0 w 4231"/>
                <a:gd name="T75" fmla="*/ 0 h 3825"/>
                <a:gd name="T76" fmla="*/ 0 w 4231"/>
                <a:gd name="T77" fmla="*/ 0 h 3825"/>
                <a:gd name="T78" fmla="*/ 0 w 4231"/>
                <a:gd name="T79" fmla="*/ 0 h 3825"/>
                <a:gd name="T80" fmla="*/ 0 w 4231"/>
                <a:gd name="T81" fmla="*/ 0 h 3825"/>
                <a:gd name="T82" fmla="*/ 0 w 4231"/>
                <a:gd name="T83" fmla="*/ 0 h 3825"/>
                <a:gd name="T84" fmla="*/ 0 w 4231"/>
                <a:gd name="T85" fmla="*/ 0 h 3825"/>
                <a:gd name="T86" fmla="*/ 0 w 4231"/>
                <a:gd name="T87" fmla="*/ 0 h 3825"/>
                <a:gd name="T88" fmla="*/ 0 w 4231"/>
                <a:gd name="T89" fmla="*/ 0 h 3825"/>
                <a:gd name="T90" fmla="*/ 0 w 4231"/>
                <a:gd name="T91" fmla="*/ 0 h 3825"/>
                <a:gd name="T92" fmla="*/ 0 w 4231"/>
                <a:gd name="T93" fmla="*/ 0 h 38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31" h="3825">
                  <a:moveTo>
                    <a:pt x="726" y="2859"/>
                  </a:moveTo>
                  <a:lnTo>
                    <a:pt x="646" y="2739"/>
                  </a:lnTo>
                  <a:lnTo>
                    <a:pt x="631" y="2649"/>
                  </a:lnTo>
                  <a:lnTo>
                    <a:pt x="545" y="2502"/>
                  </a:lnTo>
                  <a:lnTo>
                    <a:pt x="572" y="2430"/>
                  </a:lnTo>
                  <a:lnTo>
                    <a:pt x="500" y="2309"/>
                  </a:lnTo>
                  <a:lnTo>
                    <a:pt x="380" y="2319"/>
                  </a:lnTo>
                  <a:lnTo>
                    <a:pt x="256" y="2139"/>
                  </a:lnTo>
                  <a:lnTo>
                    <a:pt x="302" y="1994"/>
                  </a:lnTo>
                  <a:lnTo>
                    <a:pt x="336" y="1808"/>
                  </a:lnTo>
                  <a:lnTo>
                    <a:pt x="212" y="1800"/>
                  </a:lnTo>
                  <a:lnTo>
                    <a:pt x="45" y="1748"/>
                  </a:lnTo>
                  <a:lnTo>
                    <a:pt x="0" y="1662"/>
                  </a:lnTo>
                  <a:lnTo>
                    <a:pt x="18" y="1524"/>
                  </a:lnTo>
                  <a:lnTo>
                    <a:pt x="174" y="1380"/>
                  </a:lnTo>
                  <a:lnTo>
                    <a:pt x="323" y="1251"/>
                  </a:lnTo>
                  <a:lnTo>
                    <a:pt x="473" y="1032"/>
                  </a:lnTo>
                  <a:lnTo>
                    <a:pt x="542" y="1029"/>
                  </a:lnTo>
                  <a:lnTo>
                    <a:pt x="621" y="1064"/>
                  </a:lnTo>
                  <a:lnTo>
                    <a:pt x="617" y="1193"/>
                  </a:lnTo>
                  <a:lnTo>
                    <a:pt x="705" y="1229"/>
                  </a:lnTo>
                  <a:lnTo>
                    <a:pt x="915" y="1170"/>
                  </a:lnTo>
                  <a:lnTo>
                    <a:pt x="1163" y="1155"/>
                  </a:lnTo>
                  <a:lnTo>
                    <a:pt x="1250" y="999"/>
                  </a:lnTo>
                  <a:lnTo>
                    <a:pt x="1355" y="912"/>
                  </a:lnTo>
                  <a:lnTo>
                    <a:pt x="1416" y="763"/>
                  </a:lnTo>
                  <a:lnTo>
                    <a:pt x="1533" y="639"/>
                  </a:lnTo>
                  <a:lnTo>
                    <a:pt x="1659" y="624"/>
                  </a:lnTo>
                  <a:lnTo>
                    <a:pt x="1802" y="465"/>
                  </a:lnTo>
                  <a:lnTo>
                    <a:pt x="1904" y="300"/>
                  </a:lnTo>
                  <a:lnTo>
                    <a:pt x="2001" y="60"/>
                  </a:lnTo>
                  <a:lnTo>
                    <a:pt x="2211" y="0"/>
                  </a:lnTo>
                  <a:lnTo>
                    <a:pt x="2288" y="83"/>
                  </a:lnTo>
                  <a:lnTo>
                    <a:pt x="2523" y="114"/>
                  </a:lnTo>
                  <a:lnTo>
                    <a:pt x="2491" y="198"/>
                  </a:lnTo>
                  <a:lnTo>
                    <a:pt x="2550" y="285"/>
                  </a:lnTo>
                  <a:lnTo>
                    <a:pt x="2553" y="447"/>
                  </a:lnTo>
                  <a:lnTo>
                    <a:pt x="2658" y="458"/>
                  </a:lnTo>
                  <a:lnTo>
                    <a:pt x="2797" y="478"/>
                  </a:lnTo>
                  <a:lnTo>
                    <a:pt x="2931" y="453"/>
                  </a:lnTo>
                  <a:lnTo>
                    <a:pt x="2925" y="585"/>
                  </a:lnTo>
                  <a:lnTo>
                    <a:pt x="2986" y="661"/>
                  </a:lnTo>
                  <a:lnTo>
                    <a:pt x="2976" y="868"/>
                  </a:lnTo>
                  <a:lnTo>
                    <a:pt x="3124" y="976"/>
                  </a:lnTo>
                  <a:lnTo>
                    <a:pt x="3183" y="1110"/>
                  </a:lnTo>
                  <a:lnTo>
                    <a:pt x="3156" y="1255"/>
                  </a:lnTo>
                  <a:lnTo>
                    <a:pt x="3229" y="1276"/>
                  </a:lnTo>
                  <a:lnTo>
                    <a:pt x="3277" y="1139"/>
                  </a:lnTo>
                  <a:lnTo>
                    <a:pt x="3376" y="1113"/>
                  </a:lnTo>
                  <a:lnTo>
                    <a:pt x="3420" y="1200"/>
                  </a:lnTo>
                  <a:lnTo>
                    <a:pt x="3517" y="1158"/>
                  </a:lnTo>
                  <a:lnTo>
                    <a:pt x="3592" y="1059"/>
                  </a:lnTo>
                  <a:lnTo>
                    <a:pt x="3623" y="1198"/>
                  </a:lnTo>
                  <a:lnTo>
                    <a:pt x="3623" y="1358"/>
                  </a:lnTo>
                  <a:lnTo>
                    <a:pt x="3694" y="1305"/>
                  </a:lnTo>
                  <a:lnTo>
                    <a:pt x="3832" y="1320"/>
                  </a:lnTo>
                  <a:lnTo>
                    <a:pt x="3819" y="1429"/>
                  </a:lnTo>
                  <a:lnTo>
                    <a:pt x="3946" y="1594"/>
                  </a:lnTo>
                  <a:lnTo>
                    <a:pt x="3923" y="1733"/>
                  </a:lnTo>
                  <a:lnTo>
                    <a:pt x="3893" y="1828"/>
                  </a:lnTo>
                  <a:lnTo>
                    <a:pt x="3873" y="1888"/>
                  </a:lnTo>
                  <a:lnTo>
                    <a:pt x="4043" y="1813"/>
                  </a:lnTo>
                  <a:lnTo>
                    <a:pt x="4143" y="1828"/>
                  </a:lnTo>
                  <a:lnTo>
                    <a:pt x="4218" y="1783"/>
                  </a:lnTo>
                  <a:lnTo>
                    <a:pt x="4231" y="1856"/>
                  </a:lnTo>
                  <a:lnTo>
                    <a:pt x="4174" y="1956"/>
                  </a:lnTo>
                  <a:lnTo>
                    <a:pt x="4051" y="1944"/>
                  </a:lnTo>
                  <a:lnTo>
                    <a:pt x="3939" y="2078"/>
                  </a:lnTo>
                  <a:lnTo>
                    <a:pt x="3789" y="2084"/>
                  </a:lnTo>
                  <a:lnTo>
                    <a:pt x="3623" y="2214"/>
                  </a:lnTo>
                  <a:lnTo>
                    <a:pt x="3548" y="2319"/>
                  </a:lnTo>
                  <a:lnTo>
                    <a:pt x="3408" y="2379"/>
                  </a:lnTo>
                  <a:lnTo>
                    <a:pt x="3408" y="2519"/>
                  </a:lnTo>
                  <a:lnTo>
                    <a:pt x="3498" y="2664"/>
                  </a:lnTo>
                  <a:lnTo>
                    <a:pt x="3653" y="2679"/>
                  </a:lnTo>
                  <a:lnTo>
                    <a:pt x="3813" y="2609"/>
                  </a:lnTo>
                  <a:lnTo>
                    <a:pt x="3833" y="2774"/>
                  </a:lnTo>
                  <a:lnTo>
                    <a:pt x="3603" y="2804"/>
                  </a:lnTo>
                  <a:lnTo>
                    <a:pt x="3533" y="2859"/>
                  </a:lnTo>
                  <a:lnTo>
                    <a:pt x="3574" y="2907"/>
                  </a:lnTo>
                  <a:lnTo>
                    <a:pt x="3531" y="2943"/>
                  </a:lnTo>
                  <a:lnTo>
                    <a:pt x="3638" y="2999"/>
                  </a:lnTo>
                  <a:lnTo>
                    <a:pt x="3678" y="3105"/>
                  </a:lnTo>
                  <a:lnTo>
                    <a:pt x="3608" y="3119"/>
                  </a:lnTo>
                  <a:lnTo>
                    <a:pt x="3528" y="3104"/>
                  </a:lnTo>
                  <a:lnTo>
                    <a:pt x="3548" y="3219"/>
                  </a:lnTo>
                  <a:lnTo>
                    <a:pt x="3615" y="3282"/>
                  </a:lnTo>
                  <a:lnTo>
                    <a:pt x="3559" y="3328"/>
                  </a:lnTo>
                  <a:lnTo>
                    <a:pt x="3495" y="3298"/>
                  </a:lnTo>
                  <a:lnTo>
                    <a:pt x="3451" y="3220"/>
                  </a:lnTo>
                  <a:lnTo>
                    <a:pt x="3378" y="3269"/>
                  </a:lnTo>
                  <a:lnTo>
                    <a:pt x="3218" y="3219"/>
                  </a:lnTo>
                  <a:lnTo>
                    <a:pt x="3128" y="3299"/>
                  </a:lnTo>
                  <a:lnTo>
                    <a:pt x="3093" y="3414"/>
                  </a:lnTo>
                  <a:lnTo>
                    <a:pt x="2963" y="3494"/>
                  </a:lnTo>
                  <a:lnTo>
                    <a:pt x="2853" y="3414"/>
                  </a:lnTo>
                  <a:lnTo>
                    <a:pt x="2888" y="3354"/>
                  </a:lnTo>
                  <a:lnTo>
                    <a:pt x="3003" y="3333"/>
                  </a:lnTo>
                  <a:lnTo>
                    <a:pt x="3000" y="3240"/>
                  </a:lnTo>
                  <a:lnTo>
                    <a:pt x="2978" y="3149"/>
                  </a:lnTo>
                  <a:lnTo>
                    <a:pt x="3079" y="3120"/>
                  </a:lnTo>
                  <a:lnTo>
                    <a:pt x="3054" y="3016"/>
                  </a:lnTo>
                  <a:lnTo>
                    <a:pt x="2978" y="2954"/>
                  </a:lnTo>
                  <a:lnTo>
                    <a:pt x="2858" y="2994"/>
                  </a:lnTo>
                  <a:lnTo>
                    <a:pt x="2753" y="2954"/>
                  </a:lnTo>
                  <a:lnTo>
                    <a:pt x="2823" y="2829"/>
                  </a:lnTo>
                  <a:lnTo>
                    <a:pt x="2723" y="2814"/>
                  </a:lnTo>
                  <a:lnTo>
                    <a:pt x="2673" y="2894"/>
                  </a:lnTo>
                  <a:lnTo>
                    <a:pt x="2568" y="2859"/>
                  </a:lnTo>
                  <a:lnTo>
                    <a:pt x="2543" y="2994"/>
                  </a:lnTo>
                  <a:lnTo>
                    <a:pt x="2527" y="3072"/>
                  </a:lnTo>
                  <a:lnTo>
                    <a:pt x="2568" y="3128"/>
                  </a:lnTo>
                  <a:lnTo>
                    <a:pt x="2508" y="3189"/>
                  </a:lnTo>
                  <a:lnTo>
                    <a:pt x="2583" y="3224"/>
                  </a:lnTo>
                  <a:lnTo>
                    <a:pt x="2628" y="3329"/>
                  </a:lnTo>
                  <a:lnTo>
                    <a:pt x="2573" y="3419"/>
                  </a:lnTo>
                  <a:lnTo>
                    <a:pt x="2595" y="3540"/>
                  </a:lnTo>
                  <a:lnTo>
                    <a:pt x="2407" y="3644"/>
                  </a:lnTo>
                  <a:lnTo>
                    <a:pt x="2378" y="3714"/>
                  </a:lnTo>
                  <a:lnTo>
                    <a:pt x="2496" y="3779"/>
                  </a:lnTo>
                  <a:lnTo>
                    <a:pt x="2389" y="3825"/>
                  </a:lnTo>
                  <a:lnTo>
                    <a:pt x="2274" y="3825"/>
                  </a:lnTo>
                  <a:lnTo>
                    <a:pt x="2105" y="3689"/>
                  </a:lnTo>
                  <a:lnTo>
                    <a:pt x="1926" y="3599"/>
                  </a:lnTo>
                  <a:lnTo>
                    <a:pt x="1926" y="3524"/>
                  </a:lnTo>
                  <a:lnTo>
                    <a:pt x="1829" y="3477"/>
                  </a:lnTo>
                  <a:lnTo>
                    <a:pt x="1791" y="3419"/>
                  </a:lnTo>
                  <a:lnTo>
                    <a:pt x="1862" y="3327"/>
                  </a:lnTo>
                  <a:lnTo>
                    <a:pt x="1808" y="3263"/>
                  </a:lnTo>
                  <a:lnTo>
                    <a:pt x="1731" y="3267"/>
                  </a:lnTo>
                  <a:lnTo>
                    <a:pt x="1688" y="3164"/>
                  </a:lnTo>
                  <a:lnTo>
                    <a:pt x="1756" y="3099"/>
                  </a:lnTo>
                  <a:lnTo>
                    <a:pt x="1641" y="3039"/>
                  </a:lnTo>
                  <a:lnTo>
                    <a:pt x="1539" y="3068"/>
                  </a:lnTo>
                  <a:lnTo>
                    <a:pt x="1386" y="2994"/>
                  </a:lnTo>
                  <a:lnTo>
                    <a:pt x="1277" y="2967"/>
                  </a:lnTo>
                  <a:lnTo>
                    <a:pt x="1206" y="2877"/>
                  </a:lnTo>
                  <a:lnTo>
                    <a:pt x="1112" y="2918"/>
                  </a:lnTo>
                  <a:lnTo>
                    <a:pt x="972" y="2892"/>
                  </a:lnTo>
                  <a:lnTo>
                    <a:pt x="822" y="2894"/>
                  </a:lnTo>
                  <a:lnTo>
                    <a:pt x="726" y="2859"/>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33" name="Freeform 5">
              <a:extLst>
                <a:ext uri="{FF2B5EF4-FFF2-40B4-BE49-F238E27FC236}">
                  <a16:creationId xmlns:a16="http://schemas.microsoft.com/office/drawing/2014/main" xmlns="" id="{3C2021B1-EE1F-2B81-E5CD-4D6500DBDA45}"/>
                </a:ext>
              </a:extLst>
            </p:cNvPr>
            <p:cNvSpPr>
              <a:spLocks/>
            </p:cNvSpPr>
            <p:nvPr/>
          </p:nvSpPr>
          <p:spPr bwMode="auto">
            <a:xfrm>
              <a:off x="2103438" y="2557462"/>
              <a:ext cx="992187" cy="798513"/>
            </a:xfrm>
            <a:custGeom>
              <a:avLst/>
              <a:gdLst>
                <a:gd name="T0" fmla="*/ 0 w 3126"/>
                <a:gd name="T1" fmla="*/ 0 h 2517"/>
                <a:gd name="T2" fmla="*/ 0 w 3126"/>
                <a:gd name="T3" fmla="*/ 0 h 2517"/>
                <a:gd name="T4" fmla="*/ 0 w 3126"/>
                <a:gd name="T5" fmla="*/ 0 h 2517"/>
                <a:gd name="T6" fmla="*/ 0 w 3126"/>
                <a:gd name="T7" fmla="*/ 0 h 2517"/>
                <a:gd name="T8" fmla="*/ 0 w 3126"/>
                <a:gd name="T9" fmla="*/ 0 h 2517"/>
                <a:gd name="T10" fmla="*/ 0 w 3126"/>
                <a:gd name="T11" fmla="*/ 0 h 2517"/>
                <a:gd name="T12" fmla="*/ 0 w 3126"/>
                <a:gd name="T13" fmla="*/ 0 h 2517"/>
                <a:gd name="T14" fmla="*/ 0 w 3126"/>
                <a:gd name="T15" fmla="*/ 0 h 2517"/>
                <a:gd name="T16" fmla="*/ 0 w 3126"/>
                <a:gd name="T17" fmla="*/ 0 h 2517"/>
                <a:gd name="T18" fmla="*/ 0 w 3126"/>
                <a:gd name="T19" fmla="*/ 0 h 2517"/>
                <a:gd name="T20" fmla="*/ 0 w 3126"/>
                <a:gd name="T21" fmla="*/ 0 h 2517"/>
                <a:gd name="T22" fmla="*/ 0 w 3126"/>
                <a:gd name="T23" fmla="*/ 0 h 2517"/>
                <a:gd name="T24" fmla="*/ 0 w 3126"/>
                <a:gd name="T25" fmla="*/ 0 h 2517"/>
                <a:gd name="T26" fmla="*/ 0 w 3126"/>
                <a:gd name="T27" fmla="*/ 0 h 2517"/>
                <a:gd name="T28" fmla="*/ 0 w 3126"/>
                <a:gd name="T29" fmla="*/ 0 h 2517"/>
                <a:gd name="T30" fmla="*/ 0 w 3126"/>
                <a:gd name="T31" fmla="*/ 0 h 2517"/>
                <a:gd name="T32" fmla="*/ 0 w 3126"/>
                <a:gd name="T33" fmla="*/ 0 h 2517"/>
                <a:gd name="T34" fmla="*/ 0 w 3126"/>
                <a:gd name="T35" fmla="*/ 0 h 2517"/>
                <a:gd name="T36" fmla="*/ 0 w 3126"/>
                <a:gd name="T37" fmla="*/ 0 h 2517"/>
                <a:gd name="T38" fmla="*/ 0 w 3126"/>
                <a:gd name="T39" fmla="*/ 0 h 2517"/>
                <a:gd name="T40" fmla="*/ 0 w 3126"/>
                <a:gd name="T41" fmla="*/ 0 h 2517"/>
                <a:gd name="T42" fmla="*/ 0 w 3126"/>
                <a:gd name="T43" fmla="*/ 0 h 2517"/>
                <a:gd name="T44" fmla="*/ 0 w 3126"/>
                <a:gd name="T45" fmla="*/ 0 h 2517"/>
                <a:gd name="T46" fmla="*/ 0 w 3126"/>
                <a:gd name="T47" fmla="*/ 0 h 2517"/>
                <a:gd name="T48" fmla="*/ 0 w 3126"/>
                <a:gd name="T49" fmla="*/ 0 h 2517"/>
                <a:gd name="T50" fmla="*/ 0 w 3126"/>
                <a:gd name="T51" fmla="*/ 0 h 2517"/>
                <a:gd name="T52" fmla="*/ 0 w 3126"/>
                <a:gd name="T53" fmla="*/ 0 h 2517"/>
                <a:gd name="T54" fmla="*/ 0 w 3126"/>
                <a:gd name="T55" fmla="*/ 0 h 2517"/>
                <a:gd name="T56" fmla="*/ 0 w 3126"/>
                <a:gd name="T57" fmla="*/ 0 h 2517"/>
                <a:gd name="T58" fmla="*/ 0 w 3126"/>
                <a:gd name="T59" fmla="*/ 0 h 2517"/>
                <a:gd name="T60" fmla="*/ 0 w 3126"/>
                <a:gd name="T61" fmla="*/ 0 h 2517"/>
                <a:gd name="T62" fmla="*/ 0 w 3126"/>
                <a:gd name="T63" fmla="*/ 0 h 2517"/>
                <a:gd name="T64" fmla="*/ 0 w 3126"/>
                <a:gd name="T65" fmla="*/ 0 h 2517"/>
                <a:gd name="T66" fmla="*/ 0 w 3126"/>
                <a:gd name="T67" fmla="*/ 0 h 2517"/>
                <a:gd name="T68" fmla="*/ 0 w 3126"/>
                <a:gd name="T69" fmla="*/ 0 h 2517"/>
                <a:gd name="T70" fmla="*/ 0 w 3126"/>
                <a:gd name="T71" fmla="*/ 0 h 2517"/>
                <a:gd name="T72" fmla="*/ 0 w 3126"/>
                <a:gd name="T73" fmla="*/ 0 h 2517"/>
                <a:gd name="T74" fmla="*/ 0 w 3126"/>
                <a:gd name="T75" fmla="*/ 0 h 2517"/>
                <a:gd name="T76" fmla="*/ 0 w 3126"/>
                <a:gd name="T77" fmla="*/ 0 h 2517"/>
                <a:gd name="T78" fmla="*/ 0 w 3126"/>
                <a:gd name="T79" fmla="*/ 0 h 2517"/>
                <a:gd name="T80" fmla="*/ 0 w 3126"/>
                <a:gd name="T81" fmla="*/ 0 h 2517"/>
                <a:gd name="T82" fmla="*/ 0 w 3126"/>
                <a:gd name="T83" fmla="*/ 0 h 2517"/>
                <a:gd name="T84" fmla="*/ 0 w 3126"/>
                <a:gd name="T85" fmla="*/ 0 h 2517"/>
                <a:gd name="T86" fmla="*/ 0 w 3126"/>
                <a:gd name="T87" fmla="*/ 0 h 2517"/>
                <a:gd name="T88" fmla="*/ 0 w 3126"/>
                <a:gd name="T89" fmla="*/ 0 h 2517"/>
                <a:gd name="T90" fmla="*/ 0 w 3126"/>
                <a:gd name="T91" fmla="*/ 0 h 2517"/>
                <a:gd name="T92" fmla="*/ 0 w 3126"/>
                <a:gd name="T93" fmla="*/ 0 h 2517"/>
                <a:gd name="T94" fmla="*/ 0 w 3126"/>
                <a:gd name="T95" fmla="*/ 0 h 2517"/>
                <a:gd name="T96" fmla="*/ 0 w 3126"/>
                <a:gd name="T97" fmla="*/ 0 h 2517"/>
                <a:gd name="T98" fmla="*/ 0 w 3126"/>
                <a:gd name="T99" fmla="*/ 0 h 2517"/>
                <a:gd name="T100" fmla="*/ 0 w 3126"/>
                <a:gd name="T101" fmla="*/ 0 h 2517"/>
                <a:gd name="T102" fmla="*/ 0 w 3126"/>
                <a:gd name="T103" fmla="*/ 0 h 2517"/>
                <a:gd name="T104" fmla="*/ 0 w 3126"/>
                <a:gd name="T105" fmla="*/ 0 h 25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126" h="2517">
                  <a:moveTo>
                    <a:pt x="195" y="563"/>
                  </a:moveTo>
                  <a:lnTo>
                    <a:pt x="215" y="682"/>
                  </a:lnTo>
                  <a:lnTo>
                    <a:pt x="405" y="877"/>
                  </a:lnTo>
                  <a:lnTo>
                    <a:pt x="570" y="977"/>
                  </a:lnTo>
                  <a:lnTo>
                    <a:pt x="735" y="997"/>
                  </a:lnTo>
                  <a:lnTo>
                    <a:pt x="869" y="937"/>
                  </a:lnTo>
                  <a:lnTo>
                    <a:pt x="1024" y="892"/>
                  </a:lnTo>
                  <a:lnTo>
                    <a:pt x="1099" y="797"/>
                  </a:lnTo>
                  <a:lnTo>
                    <a:pt x="1219" y="802"/>
                  </a:lnTo>
                  <a:lnTo>
                    <a:pt x="1236" y="850"/>
                  </a:lnTo>
                  <a:lnTo>
                    <a:pt x="1189" y="982"/>
                  </a:lnTo>
                  <a:lnTo>
                    <a:pt x="1084" y="1012"/>
                  </a:lnTo>
                  <a:lnTo>
                    <a:pt x="964" y="1157"/>
                  </a:lnTo>
                  <a:lnTo>
                    <a:pt x="889" y="1117"/>
                  </a:lnTo>
                  <a:lnTo>
                    <a:pt x="810" y="1202"/>
                  </a:lnTo>
                  <a:lnTo>
                    <a:pt x="725" y="1177"/>
                  </a:lnTo>
                  <a:lnTo>
                    <a:pt x="680" y="1267"/>
                  </a:lnTo>
                  <a:lnTo>
                    <a:pt x="495" y="1308"/>
                  </a:lnTo>
                  <a:lnTo>
                    <a:pt x="530" y="1187"/>
                  </a:lnTo>
                  <a:lnTo>
                    <a:pt x="435" y="1192"/>
                  </a:lnTo>
                  <a:lnTo>
                    <a:pt x="390" y="1262"/>
                  </a:lnTo>
                  <a:lnTo>
                    <a:pt x="500" y="1448"/>
                  </a:lnTo>
                  <a:lnTo>
                    <a:pt x="630" y="1538"/>
                  </a:lnTo>
                  <a:lnTo>
                    <a:pt x="795" y="1763"/>
                  </a:lnTo>
                  <a:lnTo>
                    <a:pt x="1034" y="2047"/>
                  </a:lnTo>
                  <a:lnTo>
                    <a:pt x="1184" y="2132"/>
                  </a:lnTo>
                  <a:lnTo>
                    <a:pt x="1326" y="2137"/>
                  </a:lnTo>
                  <a:lnTo>
                    <a:pt x="1377" y="2157"/>
                  </a:lnTo>
                  <a:lnTo>
                    <a:pt x="1404" y="2158"/>
                  </a:lnTo>
                  <a:lnTo>
                    <a:pt x="1431" y="2160"/>
                  </a:lnTo>
                  <a:lnTo>
                    <a:pt x="1481" y="2125"/>
                  </a:lnTo>
                  <a:lnTo>
                    <a:pt x="1550" y="2107"/>
                  </a:lnTo>
                  <a:lnTo>
                    <a:pt x="1640" y="2042"/>
                  </a:lnTo>
                  <a:lnTo>
                    <a:pt x="1805" y="2027"/>
                  </a:lnTo>
                  <a:lnTo>
                    <a:pt x="1955" y="1893"/>
                  </a:lnTo>
                  <a:lnTo>
                    <a:pt x="2082" y="1789"/>
                  </a:lnTo>
                  <a:lnTo>
                    <a:pt x="2106" y="1663"/>
                  </a:lnTo>
                  <a:lnTo>
                    <a:pt x="2082" y="1537"/>
                  </a:lnTo>
                  <a:lnTo>
                    <a:pt x="2088" y="1435"/>
                  </a:lnTo>
                  <a:lnTo>
                    <a:pt x="2130" y="1393"/>
                  </a:lnTo>
                  <a:lnTo>
                    <a:pt x="2208" y="1333"/>
                  </a:lnTo>
                  <a:lnTo>
                    <a:pt x="2345" y="1358"/>
                  </a:lnTo>
                  <a:lnTo>
                    <a:pt x="2360" y="1448"/>
                  </a:lnTo>
                  <a:lnTo>
                    <a:pt x="2205" y="1458"/>
                  </a:lnTo>
                  <a:lnTo>
                    <a:pt x="2195" y="1563"/>
                  </a:lnTo>
                  <a:lnTo>
                    <a:pt x="2315" y="1563"/>
                  </a:lnTo>
                  <a:lnTo>
                    <a:pt x="2220" y="1683"/>
                  </a:lnTo>
                  <a:lnTo>
                    <a:pt x="2345" y="1698"/>
                  </a:lnTo>
                  <a:lnTo>
                    <a:pt x="2235" y="1928"/>
                  </a:lnTo>
                  <a:lnTo>
                    <a:pt x="2325" y="2042"/>
                  </a:lnTo>
                  <a:lnTo>
                    <a:pt x="2361" y="2121"/>
                  </a:lnTo>
                  <a:lnTo>
                    <a:pt x="2343" y="2215"/>
                  </a:lnTo>
                  <a:lnTo>
                    <a:pt x="2340" y="2319"/>
                  </a:lnTo>
                  <a:lnTo>
                    <a:pt x="2348" y="2314"/>
                  </a:lnTo>
                  <a:lnTo>
                    <a:pt x="2366" y="2317"/>
                  </a:lnTo>
                  <a:lnTo>
                    <a:pt x="2364" y="2326"/>
                  </a:lnTo>
                  <a:lnTo>
                    <a:pt x="2352" y="2331"/>
                  </a:lnTo>
                  <a:lnTo>
                    <a:pt x="2351" y="2340"/>
                  </a:lnTo>
                  <a:lnTo>
                    <a:pt x="2364" y="2337"/>
                  </a:lnTo>
                  <a:lnTo>
                    <a:pt x="2373" y="2346"/>
                  </a:lnTo>
                  <a:lnTo>
                    <a:pt x="2366" y="2350"/>
                  </a:lnTo>
                  <a:lnTo>
                    <a:pt x="2364" y="2358"/>
                  </a:lnTo>
                  <a:lnTo>
                    <a:pt x="2367" y="2365"/>
                  </a:lnTo>
                  <a:lnTo>
                    <a:pt x="2360" y="2367"/>
                  </a:lnTo>
                  <a:lnTo>
                    <a:pt x="2342" y="2368"/>
                  </a:lnTo>
                  <a:lnTo>
                    <a:pt x="2325" y="2371"/>
                  </a:lnTo>
                  <a:lnTo>
                    <a:pt x="2250" y="2437"/>
                  </a:lnTo>
                  <a:lnTo>
                    <a:pt x="2321" y="2457"/>
                  </a:lnTo>
                  <a:lnTo>
                    <a:pt x="2313" y="2443"/>
                  </a:lnTo>
                  <a:lnTo>
                    <a:pt x="2325" y="2431"/>
                  </a:lnTo>
                  <a:lnTo>
                    <a:pt x="2346" y="2443"/>
                  </a:lnTo>
                  <a:lnTo>
                    <a:pt x="2345" y="2430"/>
                  </a:lnTo>
                  <a:lnTo>
                    <a:pt x="2382" y="2431"/>
                  </a:lnTo>
                  <a:lnTo>
                    <a:pt x="2391" y="2409"/>
                  </a:lnTo>
                  <a:lnTo>
                    <a:pt x="2408" y="2413"/>
                  </a:lnTo>
                  <a:lnTo>
                    <a:pt x="2412" y="2397"/>
                  </a:lnTo>
                  <a:lnTo>
                    <a:pt x="2418" y="2392"/>
                  </a:lnTo>
                  <a:lnTo>
                    <a:pt x="2421" y="2406"/>
                  </a:lnTo>
                  <a:lnTo>
                    <a:pt x="2420" y="2419"/>
                  </a:lnTo>
                  <a:lnTo>
                    <a:pt x="2424" y="2422"/>
                  </a:lnTo>
                  <a:lnTo>
                    <a:pt x="2439" y="2421"/>
                  </a:lnTo>
                  <a:lnTo>
                    <a:pt x="2459" y="2422"/>
                  </a:lnTo>
                  <a:lnTo>
                    <a:pt x="2457" y="2430"/>
                  </a:lnTo>
                  <a:lnTo>
                    <a:pt x="2444" y="2433"/>
                  </a:lnTo>
                  <a:lnTo>
                    <a:pt x="2424" y="2451"/>
                  </a:lnTo>
                  <a:lnTo>
                    <a:pt x="2418" y="2458"/>
                  </a:lnTo>
                  <a:lnTo>
                    <a:pt x="2408" y="2467"/>
                  </a:lnTo>
                  <a:lnTo>
                    <a:pt x="2394" y="2469"/>
                  </a:lnTo>
                  <a:lnTo>
                    <a:pt x="2388" y="2476"/>
                  </a:lnTo>
                  <a:lnTo>
                    <a:pt x="2388" y="2491"/>
                  </a:lnTo>
                  <a:lnTo>
                    <a:pt x="2394" y="2506"/>
                  </a:lnTo>
                  <a:lnTo>
                    <a:pt x="2402" y="2503"/>
                  </a:lnTo>
                  <a:lnTo>
                    <a:pt x="2409" y="2517"/>
                  </a:lnTo>
                  <a:lnTo>
                    <a:pt x="2415" y="2508"/>
                  </a:lnTo>
                  <a:lnTo>
                    <a:pt x="2426" y="2514"/>
                  </a:lnTo>
                  <a:lnTo>
                    <a:pt x="2445" y="2506"/>
                  </a:lnTo>
                  <a:lnTo>
                    <a:pt x="2444" y="2497"/>
                  </a:lnTo>
                  <a:lnTo>
                    <a:pt x="2456" y="2491"/>
                  </a:lnTo>
                  <a:lnTo>
                    <a:pt x="2499" y="2499"/>
                  </a:lnTo>
                  <a:lnTo>
                    <a:pt x="2534" y="2502"/>
                  </a:lnTo>
                  <a:lnTo>
                    <a:pt x="2614" y="2357"/>
                  </a:lnTo>
                  <a:lnTo>
                    <a:pt x="2594" y="2212"/>
                  </a:lnTo>
                  <a:lnTo>
                    <a:pt x="2744" y="2312"/>
                  </a:lnTo>
                  <a:lnTo>
                    <a:pt x="2869" y="2207"/>
                  </a:lnTo>
                  <a:lnTo>
                    <a:pt x="2849" y="2107"/>
                  </a:lnTo>
                  <a:lnTo>
                    <a:pt x="2729" y="2017"/>
                  </a:lnTo>
                  <a:lnTo>
                    <a:pt x="2882" y="1898"/>
                  </a:lnTo>
                  <a:lnTo>
                    <a:pt x="3033" y="1823"/>
                  </a:lnTo>
                  <a:lnTo>
                    <a:pt x="2897" y="1790"/>
                  </a:lnTo>
                  <a:lnTo>
                    <a:pt x="2826" y="1775"/>
                  </a:lnTo>
                  <a:lnTo>
                    <a:pt x="2822" y="1655"/>
                  </a:lnTo>
                  <a:lnTo>
                    <a:pt x="2939" y="1577"/>
                  </a:lnTo>
                  <a:lnTo>
                    <a:pt x="2928" y="1489"/>
                  </a:lnTo>
                  <a:lnTo>
                    <a:pt x="2892" y="1417"/>
                  </a:lnTo>
                  <a:lnTo>
                    <a:pt x="2916" y="1369"/>
                  </a:lnTo>
                  <a:lnTo>
                    <a:pt x="2988" y="1381"/>
                  </a:lnTo>
                  <a:lnTo>
                    <a:pt x="3018" y="1333"/>
                  </a:lnTo>
                  <a:lnTo>
                    <a:pt x="2934" y="1309"/>
                  </a:lnTo>
                  <a:lnTo>
                    <a:pt x="2898" y="1267"/>
                  </a:lnTo>
                  <a:lnTo>
                    <a:pt x="3096" y="1165"/>
                  </a:lnTo>
                  <a:lnTo>
                    <a:pt x="3126" y="1081"/>
                  </a:lnTo>
                  <a:lnTo>
                    <a:pt x="3048" y="1033"/>
                  </a:lnTo>
                  <a:lnTo>
                    <a:pt x="3109" y="967"/>
                  </a:lnTo>
                  <a:lnTo>
                    <a:pt x="3036" y="904"/>
                  </a:lnTo>
                  <a:lnTo>
                    <a:pt x="2942" y="828"/>
                  </a:lnTo>
                  <a:lnTo>
                    <a:pt x="2764" y="742"/>
                  </a:lnTo>
                  <a:lnTo>
                    <a:pt x="2764" y="667"/>
                  </a:lnTo>
                  <a:lnTo>
                    <a:pt x="2670" y="619"/>
                  </a:lnTo>
                  <a:lnTo>
                    <a:pt x="2631" y="561"/>
                  </a:lnTo>
                  <a:lnTo>
                    <a:pt x="2700" y="469"/>
                  </a:lnTo>
                  <a:lnTo>
                    <a:pt x="2646" y="406"/>
                  </a:lnTo>
                  <a:lnTo>
                    <a:pt x="2571" y="408"/>
                  </a:lnTo>
                  <a:lnTo>
                    <a:pt x="2528" y="306"/>
                  </a:lnTo>
                  <a:lnTo>
                    <a:pt x="2595" y="241"/>
                  </a:lnTo>
                  <a:lnTo>
                    <a:pt x="2480" y="181"/>
                  </a:lnTo>
                  <a:lnTo>
                    <a:pt x="2378" y="208"/>
                  </a:lnTo>
                  <a:lnTo>
                    <a:pt x="2231" y="139"/>
                  </a:lnTo>
                  <a:lnTo>
                    <a:pt x="2115" y="108"/>
                  </a:lnTo>
                  <a:lnTo>
                    <a:pt x="2046" y="21"/>
                  </a:lnTo>
                  <a:lnTo>
                    <a:pt x="1949" y="58"/>
                  </a:lnTo>
                  <a:lnTo>
                    <a:pt x="1814" y="34"/>
                  </a:lnTo>
                  <a:lnTo>
                    <a:pt x="1662" y="36"/>
                  </a:lnTo>
                  <a:lnTo>
                    <a:pt x="1566" y="0"/>
                  </a:lnTo>
                  <a:lnTo>
                    <a:pt x="1569" y="112"/>
                  </a:lnTo>
                  <a:lnTo>
                    <a:pt x="1644" y="106"/>
                  </a:lnTo>
                  <a:lnTo>
                    <a:pt x="1638" y="145"/>
                  </a:lnTo>
                  <a:lnTo>
                    <a:pt x="1536" y="171"/>
                  </a:lnTo>
                  <a:lnTo>
                    <a:pt x="1443" y="202"/>
                  </a:lnTo>
                  <a:lnTo>
                    <a:pt x="1356" y="205"/>
                  </a:lnTo>
                  <a:lnTo>
                    <a:pt x="1350" y="103"/>
                  </a:lnTo>
                  <a:lnTo>
                    <a:pt x="1248" y="106"/>
                  </a:lnTo>
                  <a:lnTo>
                    <a:pt x="1111" y="174"/>
                  </a:lnTo>
                  <a:lnTo>
                    <a:pt x="1014" y="226"/>
                  </a:lnTo>
                  <a:lnTo>
                    <a:pt x="894" y="214"/>
                  </a:lnTo>
                  <a:lnTo>
                    <a:pt x="810" y="121"/>
                  </a:lnTo>
                  <a:lnTo>
                    <a:pt x="710" y="169"/>
                  </a:lnTo>
                  <a:lnTo>
                    <a:pt x="537" y="124"/>
                  </a:lnTo>
                  <a:lnTo>
                    <a:pt x="425" y="139"/>
                  </a:lnTo>
                  <a:lnTo>
                    <a:pt x="380" y="261"/>
                  </a:lnTo>
                  <a:lnTo>
                    <a:pt x="303" y="277"/>
                  </a:lnTo>
                  <a:lnTo>
                    <a:pt x="258" y="283"/>
                  </a:lnTo>
                  <a:lnTo>
                    <a:pt x="185" y="294"/>
                  </a:lnTo>
                  <a:lnTo>
                    <a:pt x="123" y="274"/>
                  </a:lnTo>
                  <a:lnTo>
                    <a:pt x="74" y="324"/>
                  </a:lnTo>
                  <a:lnTo>
                    <a:pt x="0" y="403"/>
                  </a:lnTo>
                  <a:lnTo>
                    <a:pt x="105" y="453"/>
                  </a:lnTo>
                  <a:lnTo>
                    <a:pt x="180" y="409"/>
                  </a:lnTo>
                  <a:lnTo>
                    <a:pt x="335" y="355"/>
                  </a:lnTo>
                  <a:lnTo>
                    <a:pt x="324" y="394"/>
                  </a:lnTo>
                  <a:lnTo>
                    <a:pt x="186" y="493"/>
                  </a:lnTo>
                  <a:lnTo>
                    <a:pt x="195" y="563"/>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34" name="Freeform 6">
              <a:extLst>
                <a:ext uri="{FF2B5EF4-FFF2-40B4-BE49-F238E27FC236}">
                  <a16:creationId xmlns:a16="http://schemas.microsoft.com/office/drawing/2014/main" xmlns="" id="{2540232A-FC16-882B-0DD5-785E20A912CA}"/>
                </a:ext>
              </a:extLst>
            </p:cNvPr>
            <p:cNvSpPr>
              <a:spLocks/>
            </p:cNvSpPr>
            <p:nvPr/>
          </p:nvSpPr>
          <p:spPr bwMode="auto">
            <a:xfrm>
              <a:off x="2806700" y="3052763"/>
              <a:ext cx="1336675" cy="1095375"/>
            </a:xfrm>
            <a:custGeom>
              <a:avLst/>
              <a:gdLst>
                <a:gd name="T0" fmla="*/ 0 w 4209"/>
                <a:gd name="T1" fmla="*/ 0 h 3450"/>
                <a:gd name="T2" fmla="*/ 0 w 4209"/>
                <a:gd name="T3" fmla="*/ 0 h 3450"/>
                <a:gd name="T4" fmla="*/ 0 w 4209"/>
                <a:gd name="T5" fmla="*/ 0 h 3450"/>
                <a:gd name="T6" fmla="*/ 0 w 4209"/>
                <a:gd name="T7" fmla="*/ 0 h 3450"/>
                <a:gd name="T8" fmla="*/ 0 w 4209"/>
                <a:gd name="T9" fmla="*/ 0 h 3450"/>
                <a:gd name="T10" fmla="*/ 0 w 4209"/>
                <a:gd name="T11" fmla="*/ 0 h 3450"/>
                <a:gd name="T12" fmla="*/ 0 w 4209"/>
                <a:gd name="T13" fmla="*/ 0 h 3450"/>
                <a:gd name="T14" fmla="*/ 0 w 4209"/>
                <a:gd name="T15" fmla="*/ 0 h 3450"/>
                <a:gd name="T16" fmla="*/ 0 w 4209"/>
                <a:gd name="T17" fmla="*/ 0 h 3450"/>
                <a:gd name="T18" fmla="*/ 0 w 4209"/>
                <a:gd name="T19" fmla="*/ 0 h 3450"/>
                <a:gd name="T20" fmla="*/ 0 w 4209"/>
                <a:gd name="T21" fmla="*/ 0 h 3450"/>
                <a:gd name="T22" fmla="*/ 0 w 4209"/>
                <a:gd name="T23" fmla="*/ 0 h 3450"/>
                <a:gd name="T24" fmla="*/ 0 w 4209"/>
                <a:gd name="T25" fmla="*/ 0 h 3450"/>
                <a:gd name="T26" fmla="*/ 0 w 4209"/>
                <a:gd name="T27" fmla="*/ 0 h 3450"/>
                <a:gd name="T28" fmla="*/ 0 w 4209"/>
                <a:gd name="T29" fmla="*/ 0 h 3450"/>
                <a:gd name="T30" fmla="*/ 0 w 4209"/>
                <a:gd name="T31" fmla="*/ 0 h 3450"/>
                <a:gd name="T32" fmla="*/ 0 w 4209"/>
                <a:gd name="T33" fmla="*/ 0 h 3450"/>
                <a:gd name="T34" fmla="*/ 0 w 4209"/>
                <a:gd name="T35" fmla="*/ 0 h 3450"/>
                <a:gd name="T36" fmla="*/ 0 w 4209"/>
                <a:gd name="T37" fmla="*/ 0 h 3450"/>
                <a:gd name="T38" fmla="*/ 0 w 4209"/>
                <a:gd name="T39" fmla="*/ 0 h 3450"/>
                <a:gd name="T40" fmla="*/ 0 w 4209"/>
                <a:gd name="T41" fmla="*/ 0 h 3450"/>
                <a:gd name="T42" fmla="*/ 0 w 4209"/>
                <a:gd name="T43" fmla="*/ 0 h 3450"/>
                <a:gd name="T44" fmla="*/ 0 w 4209"/>
                <a:gd name="T45" fmla="*/ 0 h 3450"/>
                <a:gd name="T46" fmla="*/ 0 w 4209"/>
                <a:gd name="T47" fmla="*/ 0 h 3450"/>
                <a:gd name="T48" fmla="*/ 0 w 4209"/>
                <a:gd name="T49" fmla="*/ 0 h 3450"/>
                <a:gd name="T50" fmla="*/ 0 w 4209"/>
                <a:gd name="T51" fmla="*/ 0 h 3450"/>
                <a:gd name="T52" fmla="*/ 0 w 4209"/>
                <a:gd name="T53" fmla="*/ 0 h 3450"/>
                <a:gd name="T54" fmla="*/ 0 w 4209"/>
                <a:gd name="T55" fmla="*/ 0 h 3450"/>
                <a:gd name="T56" fmla="*/ 0 w 4209"/>
                <a:gd name="T57" fmla="*/ 0 h 3450"/>
                <a:gd name="T58" fmla="*/ 0 w 4209"/>
                <a:gd name="T59" fmla="*/ 0 h 3450"/>
                <a:gd name="T60" fmla="*/ 0 w 4209"/>
                <a:gd name="T61" fmla="*/ 0 h 3450"/>
                <a:gd name="T62" fmla="*/ 0 w 4209"/>
                <a:gd name="T63" fmla="*/ 0 h 3450"/>
                <a:gd name="T64" fmla="*/ 0 w 4209"/>
                <a:gd name="T65" fmla="*/ 0 h 3450"/>
                <a:gd name="T66" fmla="*/ 0 w 4209"/>
                <a:gd name="T67" fmla="*/ 0 h 3450"/>
                <a:gd name="T68" fmla="*/ 0 w 4209"/>
                <a:gd name="T69" fmla="*/ 0 h 3450"/>
                <a:gd name="T70" fmla="*/ 0 w 4209"/>
                <a:gd name="T71" fmla="*/ 0 h 3450"/>
                <a:gd name="T72" fmla="*/ 0 w 4209"/>
                <a:gd name="T73" fmla="*/ 0 h 3450"/>
                <a:gd name="T74" fmla="*/ 0 w 4209"/>
                <a:gd name="T75" fmla="*/ 0 h 3450"/>
                <a:gd name="T76" fmla="*/ 0 w 4209"/>
                <a:gd name="T77" fmla="*/ 0 h 3450"/>
                <a:gd name="T78" fmla="*/ 0 w 4209"/>
                <a:gd name="T79" fmla="*/ 0 h 3450"/>
                <a:gd name="T80" fmla="*/ 0 w 4209"/>
                <a:gd name="T81" fmla="*/ 0 h 3450"/>
                <a:gd name="T82" fmla="*/ 0 w 4209"/>
                <a:gd name="T83" fmla="*/ 0 h 3450"/>
                <a:gd name="T84" fmla="*/ 0 w 4209"/>
                <a:gd name="T85" fmla="*/ 0 h 3450"/>
                <a:gd name="T86" fmla="*/ 0 w 4209"/>
                <a:gd name="T87" fmla="*/ 0 h 3450"/>
                <a:gd name="T88" fmla="*/ 0 w 4209"/>
                <a:gd name="T89" fmla="*/ 0 h 3450"/>
                <a:gd name="T90" fmla="*/ 0 w 4209"/>
                <a:gd name="T91" fmla="*/ 0 h 3450"/>
                <a:gd name="T92" fmla="*/ 0 w 4209"/>
                <a:gd name="T93" fmla="*/ 0 h 3450"/>
                <a:gd name="T94" fmla="*/ 0 w 4209"/>
                <a:gd name="T95" fmla="*/ 0 h 3450"/>
                <a:gd name="T96" fmla="*/ 0 w 4209"/>
                <a:gd name="T97" fmla="*/ 0 h 3450"/>
                <a:gd name="T98" fmla="*/ 0 w 4209"/>
                <a:gd name="T99" fmla="*/ 0 h 3450"/>
                <a:gd name="T100" fmla="*/ 0 w 4209"/>
                <a:gd name="T101" fmla="*/ 0 h 3450"/>
                <a:gd name="T102" fmla="*/ 0 w 4209"/>
                <a:gd name="T103" fmla="*/ 0 h 3450"/>
                <a:gd name="T104" fmla="*/ 0 w 4209"/>
                <a:gd name="T105" fmla="*/ 0 h 3450"/>
                <a:gd name="T106" fmla="*/ 0 w 4209"/>
                <a:gd name="T107" fmla="*/ 0 h 3450"/>
                <a:gd name="T108" fmla="*/ 0 w 4209"/>
                <a:gd name="T109" fmla="*/ 0 h 3450"/>
                <a:gd name="T110" fmla="*/ 0 w 4209"/>
                <a:gd name="T111" fmla="*/ 0 h 3450"/>
                <a:gd name="T112" fmla="*/ 0 w 4209"/>
                <a:gd name="T113" fmla="*/ 0 h 3450"/>
                <a:gd name="T114" fmla="*/ 0 w 4209"/>
                <a:gd name="T115" fmla="*/ 0 h 345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09" h="3450">
                  <a:moveTo>
                    <a:pt x="3729" y="1814"/>
                  </a:moveTo>
                  <a:lnTo>
                    <a:pt x="3699" y="1654"/>
                  </a:lnTo>
                  <a:lnTo>
                    <a:pt x="3724" y="1459"/>
                  </a:lnTo>
                  <a:lnTo>
                    <a:pt x="3609" y="1384"/>
                  </a:lnTo>
                  <a:lnTo>
                    <a:pt x="3489" y="1399"/>
                  </a:lnTo>
                  <a:lnTo>
                    <a:pt x="3354" y="1394"/>
                  </a:lnTo>
                  <a:lnTo>
                    <a:pt x="3334" y="1439"/>
                  </a:lnTo>
                  <a:lnTo>
                    <a:pt x="3169" y="1414"/>
                  </a:lnTo>
                  <a:lnTo>
                    <a:pt x="3109" y="1304"/>
                  </a:lnTo>
                  <a:lnTo>
                    <a:pt x="3019" y="1244"/>
                  </a:lnTo>
                  <a:lnTo>
                    <a:pt x="2884" y="1199"/>
                  </a:lnTo>
                  <a:lnTo>
                    <a:pt x="2874" y="1324"/>
                  </a:lnTo>
                  <a:lnTo>
                    <a:pt x="2854" y="1439"/>
                  </a:lnTo>
                  <a:lnTo>
                    <a:pt x="2769" y="1544"/>
                  </a:lnTo>
                  <a:lnTo>
                    <a:pt x="2644" y="1514"/>
                  </a:lnTo>
                  <a:lnTo>
                    <a:pt x="2619" y="1604"/>
                  </a:lnTo>
                  <a:lnTo>
                    <a:pt x="2559" y="1684"/>
                  </a:lnTo>
                  <a:lnTo>
                    <a:pt x="2629" y="1789"/>
                  </a:lnTo>
                  <a:lnTo>
                    <a:pt x="2574" y="1909"/>
                  </a:lnTo>
                  <a:lnTo>
                    <a:pt x="2454" y="1964"/>
                  </a:lnTo>
                  <a:lnTo>
                    <a:pt x="2480" y="2075"/>
                  </a:lnTo>
                  <a:lnTo>
                    <a:pt x="2305" y="2015"/>
                  </a:lnTo>
                  <a:lnTo>
                    <a:pt x="2269" y="2128"/>
                  </a:lnTo>
                  <a:lnTo>
                    <a:pt x="2125" y="2134"/>
                  </a:lnTo>
                  <a:lnTo>
                    <a:pt x="2138" y="2234"/>
                  </a:lnTo>
                  <a:lnTo>
                    <a:pt x="2044" y="2296"/>
                  </a:lnTo>
                  <a:lnTo>
                    <a:pt x="2013" y="2389"/>
                  </a:lnTo>
                  <a:lnTo>
                    <a:pt x="1924" y="2374"/>
                  </a:lnTo>
                  <a:lnTo>
                    <a:pt x="1809" y="2456"/>
                  </a:lnTo>
                  <a:lnTo>
                    <a:pt x="1824" y="2555"/>
                  </a:lnTo>
                  <a:lnTo>
                    <a:pt x="1707" y="2569"/>
                  </a:lnTo>
                  <a:lnTo>
                    <a:pt x="1598" y="2579"/>
                  </a:lnTo>
                  <a:lnTo>
                    <a:pt x="1443" y="2509"/>
                  </a:lnTo>
                  <a:lnTo>
                    <a:pt x="1443" y="2658"/>
                  </a:lnTo>
                  <a:lnTo>
                    <a:pt x="1489" y="2788"/>
                  </a:lnTo>
                  <a:lnTo>
                    <a:pt x="1345" y="2772"/>
                  </a:lnTo>
                  <a:lnTo>
                    <a:pt x="1224" y="2818"/>
                  </a:lnTo>
                  <a:lnTo>
                    <a:pt x="1072" y="2743"/>
                  </a:lnTo>
                  <a:lnTo>
                    <a:pt x="1053" y="2866"/>
                  </a:lnTo>
                  <a:lnTo>
                    <a:pt x="745" y="2968"/>
                  </a:lnTo>
                  <a:lnTo>
                    <a:pt x="757" y="3109"/>
                  </a:lnTo>
                  <a:lnTo>
                    <a:pt x="817" y="3196"/>
                  </a:lnTo>
                  <a:lnTo>
                    <a:pt x="768" y="3268"/>
                  </a:lnTo>
                  <a:lnTo>
                    <a:pt x="738" y="3418"/>
                  </a:lnTo>
                  <a:lnTo>
                    <a:pt x="655" y="3450"/>
                  </a:lnTo>
                  <a:lnTo>
                    <a:pt x="543" y="3448"/>
                  </a:lnTo>
                  <a:lnTo>
                    <a:pt x="488" y="3378"/>
                  </a:lnTo>
                  <a:lnTo>
                    <a:pt x="393" y="3403"/>
                  </a:lnTo>
                  <a:lnTo>
                    <a:pt x="288" y="3228"/>
                  </a:lnTo>
                  <a:lnTo>
                    <a:pt x="248" y="2983"/>
                  </a:lnTo>
                  <a:lnTo>
                    <a:pt x="203" y="2389"/>
                  </a:lnTo>
                  <a:lnTo>
                    <a:pt x="168" y="2239"/>
                  </a:lnTo>
                  <a:lnTo>
                    <a:pt x="173" y="2164"/>
                  </a:lnTo>
                  <a:lnTo>
                    <a:pt x="88" y="2069"/>
                  </a:lnTo>
                  <a:lnTo>
                    <a:pt x="53" y="1774"/>
                  </a:lnTo>
                  <a:lnTo>
                    <a:pt x="38" y="1634"/>
                  </a:lnTo>
                  <a:lnTo>
                    <a:pt x="3" y="1429"/>
                  </a:lnTo>
                  <a:lnTo>
                    <a:pt x="8" y="1109"/>
                  </a:lnTo>
                  <a:lnTo>
                    <a:pt x="0" y="910"/>
                  </a:lnTo>
                  <a:lnTo>
                    <a:pt x="34" y="874"/>
                  </a:lnTo>
                  <a:lnTo>
                    <a:pt x="103" y="893"/>
                  </a:lnTo>
                  <a:lnTo>
                    <a:pt x="120" y="901"/>
                  </a:lnTo>
                  <a:lnTo>
                    <a:pt x="129" y="917"/>
                  </a:lnTo>
                  <a:lnTo>
                    <a:pt x="132" y="941"/>
                  </a:lnTo>
                  <a:lnTo>
                    <a:pt x="124" y="965"/>
                  </a:lnTo>
                  <a:lnTo>
                    <a:pt x="133" y="973"/>
                  </a:lnTo>
                  <a:lnTo>
                    <a:pt x="144" y="968"/>
                  </a:lnTo>
                  <a:lnTo>
                    <a:pt x="153" y="982"/>
                  </a:lnTo>
                  <a:lnTo>
                    <a:pt x="159" y="994"/>
                  </a:lnTo>
                  <a:lnTo>
                    <a:pt x="169" y="1000"/>
                  </a:lnTo>
                  <a:lnTo>
                    <a:pt x="174" y="983"/>
                  </a:lnTo>
                  <a:lnTo>
                    <a:pt x="192" y="988"/>
                  </a:lnTo>
                  <a:lnTo>
                    <a:pt x="208" y="995"/>
                  </a:lnTo>
                  <a:lnTo>
                    <a:pt x="222" y="998"/>
                  </a:lnTo>
                  <a:lnTo>
                    <a:pt x="232" y="1004"/>
                  </a:lnTo>
                  <a:lnTo>
                    <a:pt x="243" y="1012"/>
                  </a:lnTo>
                  <a:lnTo>
                    <a:pt x="253" y="1006"/>
                  </a:lnTo>
                  <a:lnTo>
                    <a:pt x="252" y="994"/>
                  </a:lnTo>
                  <a:lnTo>
                    <a:pt x="264" y="982"/>
                  </a:lnTo>
                  <a:lnTo>
                    <a:pt x="270" y="961"/>
                  </a:lnTo>
                  <a:lnTo>
                    <a:pt x="261" y="949"/>
                  </a:lnTo>
                  <a:lnTo>
                    <a:pt x="246" y="946"/>
                  </a:lnTo>
                  <a:lnTo>
                    <a:pt x="240" y="931"/>
                  </a:lnTo>
                  <a:lnTo>
                    <a:pt x="318" y="938"/>
                  </a:lnTo>
                  <a:lnTo>
                    <a:pt x="398" y="795"/>
                  </a:lnTo>
                  <a:lnTo>
                    <a:pt x="379" y="653"/>
                  </a:lnTo>
                  <a:lnTo>
                    <a:pt x="531" y="750"/>
                  </a:lnTo>
                  <a:lnTo>
                    <a:pt x="652" y="647"/>
                  </a:lnTo>
                  <a:lnTo>
                    <a:pt x="634" y="548"/>
                  </a:lnTo>
                  <a:lnTo>
                    <a:pt x="514" y="455"/>
                  </a:lnTo>
                  <a:lnTo>
                    <a:pt x="668" y="335"/>
                  </a:lnTo>
                  <a:lnTo>
                    <a:pt x="818" y="260"/>
                  </a:lnTo>
                  <a:lnTo>
                    <a:pt x="610" y="212"/>
                  </a:lnTo>
                  <a:lnTo>
                    <a:pt x="608" y="90"/>
                  </a:lnTo>
                  <a:lnTo>
                    <a:pt x="724" y="11"/>
                  </a:lnTo>
                  <a:lnTo>
                    <a:pt x="833" y="15"/>
                  </a:lnTo>
                  <a:lnTo>
                    <a:pt x="933" y="0"/>
                  </a:lnTo>
                  <a:lnTo>
                    <a:pt x="968" y="65"/>
                  </a:lnTo>
                  <a:lnTo>
                    <a:pt x="968" y="165"/>
                  </a:lnTo>
                  <a:lnTo>
                    <a:pt x="1103" y="210"/>
                  </a:lnTo>
                  <a:lnTo>
                    <a:pt x="1208" y="245"/>
                  </a:lnTo>
                  <a:lnTo>
                    <a:pt x="1283" y="335"/>
                  </a:lnTo>
                  <a:lnTo>
                    <a:pt x="1743" y="365"/>
                  </a:lnTo>
                  <a:lnTo>
                    <a:pt x="1758" y="470"/>
                  </a:lnTo>
                  <a:lnTo>
                    <a:pt x="1838" y="540"/>
                  </a:lnTo>
                  <a:lnTo>
                    <a:pt x="1958" y="500"/>
                  </a:lnTo>
                  <a:lnTo>
                    <a:pt x="2048" y="440"/>
                  </a:lnTo>
                  <a:lnTo>
                    <a:pt x="2134" y="215"/>
                  </a:lnTo>
                  <a:lnTo>
                    <a:pt x="2319" y="170"/>
                  </a:lnTo>
                  <a:lnTo>
                    <a:pt x="2514" y="165"/>
                  </a:lnTo>
                  <a:lnTo>
                    <a:pt x="2439" y="305"/>
                  </a:lnTo>
                  <a:lnTo>
                    <a:pt x="2554" y="380"/>
                  </a:lnTo>
                  <a:lnTo>
                    <a:pt x="2709" y="375"/>
                  </a:lnTo>
                  <a:lnTo>
                    <a:pt x="2854" y="270"/>
                  </a:lnTo>
                  <a:lnTo>
                    <a:pt x="3129" y="345"/>
                  </a:lnTo>
                  <a:lnTo>
                    <a:pt x="3259" y="255"/>
                  </a:lnTo>
                  <a:lnTo>
                    <a:pt x="3394" y="225"/>
                  </a:lnTo>
                  <a:lnTo>
                    <a:pt x="3504" y="305"/>
                  </a:lnTo>
                  <a:lnTo>
                    <a:pt x="3624" y="290"/>
                  </a:lnTo>
                  <a:lnTo>
                    <a:pt x="3879" y="270"/>
                  </a:lnTo>
                  <a:lnTo>
                    <a:pt x="3956" y="374"/>
                  </a:lnTo>
                  <a:lnTo>
                    <a:pt x="4067" y="402"/>
                  </a:lnTo>
                  <a:lnTo>
                    <a:pt x="3984" y="500"/>
                  </a:lnTo>
                  <a:lnTo>
                    <a:pt x="3969" y="590"/>
                  </a:lnTo>
                  <a:lnTo>
                    <a:pt x="4044" y="740"/>
                  </a:lnTo>
                  <a:lnTo>
                    <a:pt x="4069" y="959"/>
                  </a:lnTo>
                  <a:lnTo>
                    <a:pt x="3964" y="979"/>
                  </a:lnTo>
                  <a:lnTo>
                    <a:pt x="3934" y="1049"/>
                  </a:lnTo>
                  <a:lnTo>
                    <a:pt x="4029" y="1109"/>
                  </a:lnTo>
                  <a:lnTo>
                    <a:pt x="3994" y="1199"/>
                  </a:lnTo>
                  <a:lnTo>
                    <a:pt x="4209" y="1429"/>
                  </a:lnTo>
                  <a:lnTo>
                    <a:pt x="4174" y="1519"/>
                  </a:lnTo>
                  <a:lnTo>
                    <a:pt x="4119" y="1549"/>
                  </a:lnTo>
                  <a:lnTo>
                    <a:pt x="4054" y="1499"/>
                  </a:lnTo>
                  <a:lnTo>
                    <a:pt x="3954" y="1579"/>
                  </a:lnTo>
                  <a:lnTo>
                    <a:pt x="3894" y="1699"/>
                  </a:lnTo>
                  <a:lnTo>
                    <a:pt x="3920" y="1783"/>
                  </a:lnTo>
                  <a:lnTo>
                    <a:pt x="3853" y="1843"/>
                  </a:lnTo>
                  <a:lnTo>
                    <a:pt x="3729" y="1814"/>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Arial" charset="0"/>
                <a:ea typeface="ＭＳ Ｐゴシック" pitchFamily="34" charset="-128"/>
              </a:endParaRPr>
            </a:p>
          </p:txBody>
        </p:sp>
        <p:sp>
          <p:nvSpPr>
            <p:cNvPr id="35" name="Freeform 7">
              <a:extLst>
                <a:ext uri="{FF2B5EF4-FFF2-40B4-BE49-F238E27FC236}">
                  <a16:creationId xmlns:a16="http://schemas.microsoft.com/office/drawing/2014/main" xmlns="" id="{8C430876-28FA-D0C9-EE75-881043F998EF}"/>
                </a:ext>
              </a:extLst>
            </p:cNvPr>
            <p:cNvSpPr>
              <a:spLocks/>
            </p:cNvSpPr>
            <p:nvPr/>
          </p:nvSpPr>
          <p:spPr bwMode="auto">
            <a:xfrm>
              <a:off x="3009900" y="3692526"/>
              <a:ext cx="736600" cy="1182687"/>
            </a:xfrm>
            <a:custGeom>
              <a:avLst/>
              <a:gdLst>
                <a:gd name="T0" fmla="*/ 0 w 2321"/>
                <a:gd name="T1" fmla="*/ 0 h 3721"/>
                <a:gd name="T2" fmla="*/ 0 w 2321"/>
                <a:gd name="T3" fmla="*/ 0 h 3721"/>
                <a:gd name="T4" fmla="*/ 0 w 2321"/>
                <a:gd name="T5" fmla="*/ 0 h 3721"/>
                <a:gd name="T6" fmla="*/ 0 w 2321"/>
                <a:gd name="T7" fmla="*/ 0 h 3721"/>
                <a:gd name="T8" fmla="*/ 0 w 2321"/>
                <a:gd name="T9" fmla="*/ 0 h 3721"/>
                <a:gd name="T10" fmla="*/ 0 w 2321"/>
                <a:gd name="T11" fmla="*/ 0 h 3721"/>
                <a:gd name="T12" fmla="*/ 0 w 2321"/>
                <a:gd name="T13" fmla="*/ 0 h 3721"/>
                <a:gd name="T14" fmla="*/ 0 w 2321"/>
                <a:gd name="T15" fmla="*/ 0 h 3721"/>
                <a:gd name="T16" fmla="*/ 0 w 2321"/>
                <a:gd name="T17" fmla="*/ 0 h 3721"/>
                <a:gd name="T18" fmla="*/ 0 w 2321"/>
                <a:gd name="T19" fmla="*/ 0 h 3721"/>
                <a:gd name="T20" fmla="*/ 0 w 2321"/>
                <a:gd name="T21" fmla="*/ 0 h 3721"/>
                <a:gd name="T22" fmla="*/ 0 w 2321"/>
                <a:gd name="T23" fmla="*/ 0 h 3721"/>
                <a:gd name="T24" fmla="*/ 0 w 2321"/>
                <a:gd name="T25" fmla="*/ 0 h 3721"/>
                <a:gd name="T26" fmla="*/ 0 w 2321"/>
                <a:gd name="T27" fmla="*/ 0 h 3721"/>
                <a:gd name="T28" fmla="*/ 0 w 2321"/>
                <a:gd name="T29" fmla="*/ 0 h 3721"/>
                <a:gd name="T30" fmla="*/ 0 w 2321"/>
                <a:gd name="T31" fmla="*/ 0 h 3721"/>
                <a:gd name="T32" fmla="*/ 0 w 2321"/>
                <a:gd name="T33" fmla="*/ 0 h 3721"/>
                <a:gd name="T34" fmla="*/ 0 w 2321"/>
                <a:gd name="T35" fmla="*/ 0 h 3721"/>
                <a:gd name="T36" fmla="*/ 0 w 2321"/>
                <a:gd name="T37" fmla="*/ 0 h 3721"/>
                <a:gd name="T38" fmla="*/ 0 w 2321"/>
                <a:gd name="T39" fmla="*/ 0 h 3721"/>
                <a:gd name="T40" fmla="*/ 0 w 2321"/>
                <a:gd name="T41" fmla="*/ 0 h 3721"/>
                <a:gd name="T42" fmla="*/ 0 w 2321"/>
                <a:gd name="T43" fmla="*/ 0 h 3721"/>
                <a:gd name="T44" fmla="*/ 0 w 2321"/>
                <a:gd name="T45" fmla="*/ 0 h 3721"/>
                <a:gd name="T46" fmla="*/ 0 w 2321"/>
                <a:gd name="T47" fmla="*/ 0 h 3721"/>
                <a:gd name="T48" fmla="*/ 0 w 2321"/>
                <a:gd name="T49" fmla="*/ 0 h 3721"/>
                <a:gd name="T50" fmla="*/ 0 w 2321"/>
                <a:gd name="T51" fmla="*/ 0 h 3721"/>
                <a:gd name="T52" fmla="*/ 0 w 2321"/>
                <a:gd name="T53" fmla="*/ 0 h 3721"/>
                <a:gd name="T54" fmla="*/ 0 w 2321"/>
                <a:gd name="T55" fmla="*/ 0 h 3721"/>
                <a:gd name="T56" fmla="*/ 0 w 2321"/>
                <a:gd name="T57" fmla="*/ 0 h 3721"/>
                <a:gd name="T58" fmla="*/ 0 w 2321"/>
                <a:gd name="T59" fmla="*/ 0 h 3721"/>
                <a:gd name="T60" fmla="*/ 0 w 2321"/>
                <a:gd name="T61" fmla="*/ 0 h 3721"/>
                <a:gd name="T62" fmla="*/ 0 w 2321"/>
                <a:gd name="T63" fmla="*/ 0 h 3721"/>
                <a:gd name="T64" fmla="*/ 0 w 2321"/>
                <a:gd name="T65" fmla="*/ 0 h 3721"/>
                <a:gd name="T66" fmla="*/ 0 w 2321"/>
                <a:gd name="T67" fmla="*/ 0 h 3721"/>
                <a:gd name="T68" fmla="*/ 0 w 2321"/>
                <a:gd name="T69" fmla="*/ 0 h 3721"/>
                <a:gd name="T70" fmla="*/ 0 w 2321"/>
                <a:gd name="T71" fmla="*/ 0 h 3721"/>
                <a:gd name="T72" fmla="*/ 0 w 2321"/>
                <a:gd name="T73" fmla="*/ 0 h 3721"/>
                <a:gd name="T74" fmla="*/ 0 w 2321"/>
                <a:gd name="T75" fmla="*/ 0 h 3721"/>
                <a:gd name="T76" fmla="*/ 0 w 2321"/>
                <a:gd name="T77" fmla="*/ 0 h 3721"/>
                <a:gd name="T78" fmla="*/ 0 w 2321"/>
                <a:gd name="T79" fmla="*/ 0 h 3721"/>
                <a:gd name="T80" fmla="*/ 0 w 2321"/>
                <a:gd name="T81" fmla="*/ 0 h 3721"/>
                <a:gd name="T82" fmla="*/ 0 w 2321"/>
                <a:gd name="T83" fmla="*/ 0 h 3721"/>
                <a:gd name="T84" fmla="*/ 0 w 2321"/>
                <a:gd name="T85" fmla="*/ 0 h 3721"/>
                <a:gd name="T86" fmla="*/ 0 w 2321"/>
                <a:gd name="T87" fmla="*/ 0 h 3721"/>
                <a:gd name="T88" fmla="*/ 0 w 2321"/>
                <a:gd name="T89" fmla="*/ 0 h 3721"/>
                <a:gd name="T90" fmla="*/ 0 w 2321"/>
                <a:gd name="T91" fmla="*/ 0 h 3721"/>
                <a:gd name="T92" fmla="*/ 0 w 2321"/>
                <a:gd name="T93" fmla="*/ 0 h 3721"/>
                <a:gd name="T94" fmla="*/ 0 w 2321"/>
                <a:gd name="T95" fmla="*/ 0 h 3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21" h="3721">
                  <a:moveTo>
                    <a:pt x="880" y="3510"/>
                  </a:moveTo>
                  <a:lnTo>
                    <a:pt x="610" y="3325"/>
                  </a:lnTo>
                  <a:lnTo>
                    <a:pt x="479" y="3120"/>
                  </a:lnTo>
                  <a:lnTo>
                    <a:pt x="339" y="3070"/>
                  </a:lnTo>
                  <a:lnTo>
                    <a:pt x="239" y="2740"/>
                  </a:lnTo>
                  <a:lnTo>
                    <a:pt x="269" y="2625"/>
                  </a:lnTo>
                  <a:lnTo>
                    <a:pt x="249" y="2515"/>
                  </a:lnTo>
                  <a:lnTo>
                    <a:pt x="104" y="2100"/>
                  </a:lnTo>
                  <a:lnTo>
                    <a:pt x="0" y="1888"/>
                  </a:lnTo>
                  <a:lnTo>
                    <a:pt x="59" y="1770"/>
                  </a:lnTo>
                  <a:lnTo>
                    <a:pt x="69" y="1635"/>
                  </a:lnTo>
                  <a:lnTo>
                    <a:pt x="15" y="1437"/>
                  </a:lnTo>
                  <a:lnTo>
                    <a:pt x="99" y="1405"/>
                  </a:lnTo>
                  <a:lnTo>
                    <a:pt x="129" y="1255"/>
                  </a:lnTo>
                  <a:lnTo>
                    <a:pt x="179" y="1185"/>
                  </a:lnTo>
                  <a:lnTo>
                    <a:pt x="119" y="1095"/>
                  </a:lnTo>
                  <a:lnTo>
                    <a:pt x="104" y="955"/>
                  </a:lnTo>
                  <a:lnTo>
                    <a:pt x="415" y="852"/>
                  </a:lnTo>
                  <a:lnTo>
                    <a:pt x="434" y="730"/>
                  </a:lnTo>
                  <a:lnTo>
                    <a:pt x="585" y="805"/>
                  </a:lnTo>
                  <a:lnTo>
                    <a:pt x="705" y="760"/>
                  </a:lnTo>
                  <a:lnTo>
                    <a:pt x="850" y="775"/>
                  </a:lnTo>
                  <a:lnTo>
                    <a:pt x="805" y="640"/>
                  </a:lnTo>
                  <a:lnTo>
                    <a:pt x="805" y="495"/>
                  </a:lnTo>
                  <a:lnTo>
                    <a:pt x="960" y="565"/>
                  </a:lnTo>
                  <a:lnTo>
                    <a:pt x="1075" y="555"/>
                  </a:lnTo>
                  <a:lnTo>
                    <a:pt x="1185" y="540"/>
                  </a:lnTo>
                  <a:lnTo>
                    <a:pt x="1170" y="445"/>
                  </a:lnTo>
                  <a:lnTo>
                    <a:pt x="1285" y="360"/>
                  </a:lnTo>
                  <a:lnTo>
                    <a:pt x="1375" y="375"/>
                  </a:lnTo>
                  <a:lnTo>
                    <a:pt x="1405" y="285"/>
                  </a:lnTo>
                  <a:lnTo>
                    <a:pt x="1500" y="220"/>
                  </a:lnTo>
                  <a:lnTo>
                    <a:pt x="1485" y="120"/>
                  </a:lnTo>
                  <a:lnTo>
                    <a:pt x="1630" y="115"/>
                  </a:lnTo>
                  <a:lnTo>
                    <a:pt x="1665" y="0"/>
                  </a:lnTo>
                  <a:lnTo>
                    <a:pt x="1841" y="60"/>
                  </a:lnTo>
                  <a:lnTo>
                    <a:pt x="1831" y="195"/>
                  </a:lnTo>
                  <a:lnTo>
                    <a:pt x="1901" y="270"/>
                  </a:lnTo>
                  <a:lnTo>
                    <a:pt x="1811" y="345"/>
                  </a:lnTo>
                  <a:lnTo>
                    <a:pt x="1766" y="445"/>
                  </a:lnTo>
                  <a:lnTo>
                    <a:pt x="1856" y="495"/>
                  </a:lnTo>
                  <a:lnTo>
                    <a:pt x="1756" y="625"/>
                  </a:lnTo>
                  <a:lnTo>
                    <a:pt x="1725" y="675"/>
                  </a:lnTo>
                  <a:lnTo>
                    <a:pt x="1796" y="750"/>
                  </a:lnTo>
                  <a:lnTo>
                    <a:pt x="1771" y="865"/>
                  </a:lnTo>
                  <a:lnTo>
                    <a:pt x="1781" y="1030"/>
                  </a:lnTo>
                  <a:lnTo>
                    <a:pt x="1695" y="1110"/>
                  </a:lnTo>
                  <a:lnTo>
                    <a:pt x="1841" y="1150"/>
                  </a:lnTo>
                  <a:lnTo>
                    <a:pt x="1771" y="1230"/>
                  </a:lnTo>
                  <a:lnTo>
                    <a:pt x="1781" y="1315"/>
                  </a:lnTo>
                  <a:lnTo>
                    <a:pt x="1605" y="1320"/>
                  </a:lnTo>
                  <a:lnTo>
                    <a:pt x="1530" y="1395"/>
                  </a:lnTo>
                  <a:lnTo>
                    <a:pt x="1525" y="1530"/>
                  </a:lnTo>
                  <a:lnTo>
                    <a:pt x="1540" y="1630"/>
                  </a:lnTo>
                  <a:lnTo>
                    <a:pt x="1585" y="1740"/>
                  </a:lnTo>
                  <a:lnTo>
                    <a:pt x="1555" y="1860"/>
                  </a:lnTo>
                  <a:lnTo>
                    <a:pt x="1440" y="1860"/>
                  </a:lnTo>
                  <a:lnTo>
                    <a:pt x="1395" y="1950"/>
                  </a:lnTo>
                  <a:lnTo>
                    <a:pt x="1360" y="2080"/>
                  </a:lnTo>
                  <a:lnTo>
                    <a:pt x="1470" y="2175"/>
                  </a:lnTo>
                  <a:lnTo>
                    <a:pt x="1455" y="2265"/>
                  </a:lnTo>
                  <a:lnTo>
                    <a:pt x="1495" y="2325"/>
                  </a:lnTo>
                  <a:lnTo>
                    <a:pt x="1575" y="2215"/>
                  </a:lnTo>
                  <a:lnTo>
                    <a:pt x="1720" y="2250"/>
                  </a:lnTo>
                  <a:lnTo>
                    <a:pt x="1735" y="2340"/>
                  </a:lnTo>
                  <a:lnTo>
                    <a:pt x="1605" y="2400"/>
                  </a:lnTo>
                  <a:lnTo>
                    <a:pt x="1480" y="2365"/>
                  </a:lnTo>
                  <a:lnTo>
                    <a:pt x="1495" y="2455"/>
                  </a:lnTo>
                  <a:lnTo>
                    <a:pt x="1455" y="2530"/>
                  </a:lnTo>
                  <a:lnTo>
                    <a:pt x="1540" y="2545"/>
                  </a:lnTo>
                  <a:lnTo>
                    <a:pt x="1575" y="2500"/>
                  </a:lnTo>
                  <a:lnTo>
                    <a:pt x="1695" y="2485"/>
                  </a:lnTo>
                  <a:lnTo>
                    <a:pt x="1695" y="2560"/>
                  </a:lnTo>
                  <a:lnTo>
                    <a:pt x="1901" y="2530"/>
                  </a:lnTo>
                  <a:lnTo>
                    <a:pt x="1946" y="2460"/>
                  </a:lnTo>
                  <a:lnTo>
                    <a:pt x="2041" y="2475"/>
                  </a:lnTo>
                  <a:lnTo>
                    <a:pt x="2066" y="2590"/>
                  </a:lnTo>
                  <a:lnTo>
                    <a:pt x="2146" y="2655"/>
                  </a:lnTo>
                  <a:lnTo>
                    <a:pt x="2236" y="2665"/>
                  </a:lnTo>
                  <a:lnTo>
                    <a:pt x="2236" y="2785"/>
                  </a:lnTo>
                  <a:lnTo>
                    <a:pt x="2321" y="2815"/>
                  </a:lnTo>
                  <a:lnTo>
                    <a:pt x="2311" y="2910"/>
                  </a:lnTo>
                  <a:lnTo>
                    <a:pt x="2246" y="3000"/>
                  </a:lnTo>
                  <a:lnTo>
                    <a:pt x="2146" y="3075"/>
                  </a:lnTo>
                  <a:lnTo>
                    <a:pt x="1998" y="3060"/>
                  </a:lnTo>
                  <a:lnTo>
                    <a:pt x="1906" y="3015"/>
                  </a:lnTo>
                  <a:lnTo>
                    <a:pt x="1875" y="3120"/>
                  </a:lnTo>
                  <a:lnTo>
                    <a:pt x="1770" y="3207"/>
                  </a:lnTo>
                  <a:lnTo>
                    <a:pt x="1802" y="3310"/>
                  </a:lnTo>
                  <a:lnTo>
                    <a:pt x="1735" y="3390"/>
                  </a:lnTo>
                  <a:lnTo>
                    <a:pt x="1946" y="3460"/>
                  </a:lnTo>
                  <a:lnTo>
                    <a:pt x="1682" y="3630"/>
                  </a:lnTo>
                  <a:lnTo>
                    <a:pt x="1440" y="3625"/>
                  </a:lnTo>
                  <a:lnTo>
                    <a:pt x="1316" y="3721"/>
                  </a:lnTo>
                  <a:lnTo>
                    <a:pt x="1148" y="3691"/>
                  </a:lnTo>
                  <a:lnTo>
                    <a:pt x="990" y="3540"/>
                  </a:lnTo>
                  <a:lnTo>
                    <a:pt x="880" y="351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36" name="Freeform 9">
              <a:extLst>
                <a:ext uri="{FF2B5EF4-FFF2-40B4-BE49-F238E27FC236}">
                  <a16:creationId xmlns:a16="http://schemas.microsoft.com/office/drawing/2014/main" xmlns="" id="{3C4BAEC9-D66C-616E-7E53-0C55ED27AE4F}"/>
                </a:ext>
              </a:extLst>
            </p:cNvPr>
            <p:cNvSpPr>
              <a:spLocks/>
            </p:cNvSpPr>
            <p:nvPr/>
          </p:nvSpPr>
          <p:spPr bwMode="auto">
            <a:xfrm>
              <a:off x="3021013" y="2238375"/>
              <a:ext cx="1420812" cy="985837"/>
            </a:xfrm>
            <a:custGeom>
              <a:avLst/>
              <a:gdLst>
                <a:gd name="T0" fmla="*/ 0 w 4473"/>
                <a:gd name="T1" fmla="*/ 0 h 3106"/>
                <a:gd name="T2" fmla="*/ 0 w 4473"/>
                <a:gd name="T3" fmla="*/ 0 h 3106"/>
                <a:gd name="T4" fmla="*/ 0 w 4473"/>
                <a:gd name="T5" fmla="*/ 0 h 3106"/>
                <a:gd name="T6" fmla="*/ 0 w 4473"/>
                <a:gd name="T7" fmla="*/ 0 h 3106"/>
                <a:gd name="T8" fmla="*/ 0 w 4473"/>
                <a:gd name="T9" fmla="*/ 0 h 3106"/>
                <a:gd name="T10" fmla="*/ 0 w 4473"/>
                <a:gd name="T11" fmla="*/ 0 h 3106"/>
                <a:gd name="T12" fmla="*/ 0 w 4473"/>
                <a:gd name="T13" fmla="*/ 0 h 3106"/>
                <a:gd name="T14" fmla="*/ 0 w 4473"/>
                <a:gd name="T15" fmla="*/ 0 h 3106"/>
                <a:gd name="T16" fmla="*/ 0 w 4473"/>
                <a:gd name="T17" fmla="*/ 0 h 3106"/>
                <a:gd name="T18" fmla="*/ 0 w 4473"/>
                <a:gd name="T19" fmla="*/ 0 h 3106"/>
                <a:gd name="T20" fmla="*/ 0 w 4473"/>
                <a:gd name="T21" fmla="*/ 0 h 3106"/>
                <a:gd name="T22" fmla="*/ 0 w 4473"/>
                <a:gd name="T23" fmla="*/ 0 h 3106"/>
                <a:gd name="T24" fmla="*/ 0 w 4473"/>
                <a:gd name="T25" fmla="*/ 0 h 3106"/>
                <a:gd name="T26" fmla="*/ 0 w 4473"/>
                <a:gd name="T27" fmla="*/ 0 h 3106"/>
                <a:gd name="T28" fmla="*/ 0 w 4473"/>
                <a:gd name="T29" fmla="*/ 0 h 3106"/>
                <a:gd name="T30" fmla="*/ 0 w 4473"/>
                <a:gd name="T31" fmla="*/ 0 h 3106"/>
                <a:gd name="T32" fmla="*/ 0 w 4473"/>
                <a:gd name="T33" fmla="*/ 0 h 3106"/>
                <a:gd name="T34" fmla="*/ 0 w 4473"/>
                <a:gd name="T35" fmla="*/ 0 h 3106"/>
                <a:gd name="T36" fmla="*/ 0 w 4473"/>
                <a:gd name="T37" fmla="*/ 0 h 3106"/>
                <a:gd name="T38" fmla="*/ 0 w 4473"/>
                <a:gd name="T39" fmla="*/ 0 h 3106"/>
                <a:gd name="T40" fmla="*/ 0 w 4473"/>
                <a:gd name="T41" fmla="*/ 0 h 3106"/>
                <a:gd name="T42" fmla="*/ 0 w 4473"/>
                <a:gd name="T43" fmla="*/ 0 h 3106"/>
                <a:gd name="T44" fmla="*/ 0 w 4473"/>
                <a:gd name="T45" fmla="*/ 0 h 3106"/>
                <a:gd name="T46" fmla="*/ 0 w 4473"/>
                <a:gd name="T47" fmla="*/ 0 h 3106"/>
                <a:gd name="T48" fmla="*/ 0 w 4473"/>
                <a:gd name="T49" fmla="*/ 0 h 3106"/>
                <a:gd name="T50" fmla="*/ 0 w 4473"/>
                <a:gd name="T51" fmla="*/ 0 h 3106"/>
                <a:gd name="T52" fmla="*/ 0 w 4473"/>
                <a:gd name="T53" fmla="*/ 0 h 3106"/>
                <a:gd name="T54" fmla="*/ 0 w 4473"/>
                <a:gd name="T55" fmla="*/ 0 h 3106"/>
                <a:gd name="T56" fmla="*/ 0 w 4473"/>
                <a:gd name="T57" fmla="*/ 0 h 3106"/>
                <a:gd name="T58" fmla="*/ 0 w 4473"/>
                <a:gd name="T59" fmla="*/ 0 h 3106"/>
                <a:gd name="T60" fmla="*/ 0 w 4473"/>
                <a:gd name="T61" fmla="*/ 0 h 3106"/>
                <a:gd name="T62" fmla="*/ 0 w 4473"/>
                <a:gd name="T63" fmla="*/ 0 h 3106"/>
                <a:gd name="T64" fmla="*/ 0 w 4473"/>
                <a:gd name="T65" fmla="*/ 0 h 3106"/>
                <a:gd name="T66" fmla="*/ 0 w 4473"/>
                <a:gd name="T67" fmla="*/ 0 h 3106"/>
                <a:gd name="T68" fmla="*/ 0 w 4473"/>
                <a:gd name="T69" fmla="*/ 0 h 3106"/>
                <a:gd name="T70" fmla="*/ 0 w 4473"/>
                <a:gd name="T71" fmla="*/ 0 h 3106"/>
                <a:gd name="T72" fmla="*/ 0 w 4473"/>
                <a:gd name="T73" fmla="*/ 0 h 3106"/>
                <a:gd name="T74" fmla="*/ 0 w 4473"/>
                <a:gd name="T75" fmla="*/ 0 h 3106"/>
                <a:gd name="T76" fmla="*/ 0 w 4473"/>
                <a:gd name="T77" fmla="*/ 0 h 3106"/>
                <a:gd name="T78" fmla="*/ 0 w 4473"/>
                <a:gd name="T79" fmla="*/ 0 h 3106"/>
                <a:gd name="T80" fmla="*/ 0 w 4473"/>
                <a:gd name="T81" fmla="*/ 0 h 3106"/>
                <a:gd name="T82" fmla="*/ 0 w 4473"/>
                <a:gd name="T83" fmla="*/ 0 h 3106"/>
                <a:gd name="T84" fmla="*/ 0 w 4473"/>
                <a:gd name="T85" fmla="*/ 0 h 3106"/>
                <a:gd name="T86" fmla="*/ 0 w 4473"/>
                <a:gd name="T87" fmla="*/ 0 h 3106"/>
                <a:gd name="T88" fmla="*/ 0 w 4473"/>
                <a:gd name="T89" fmla="*/ 0 h 3106"/>
                <a:gd name="T90" fmla="*/ 0 w 4473"/>
                <a:gd name="T91" fmla="*/ 0 h 3106"/>
                <a:gd name="T92" fmla="*/ 0 w 4473"/>
                <a:gd name="T93" fmla="*/ 0 h 3106"/>
                <a:gd name="T94" fmla="*/ 0 w 4473"/>
                <a:gd name="T95" fmla="*/ 0 h 3106"/>
                <a:gd name="T96" fmla="*/ 0 w 4473"/>
                <a:gd name="T97" fmla="*/ 0 h 3106"/>
                <a:gd name="T98" fmla="*/ 0 w 4473"/>
                <a:gd name="T99" fmla="*/ 0 h 31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473" h="3106">
                  <a:moveTo>
                    <a:pt x="2177" y="0"/>
                  </a:moveTo>
                  <a:lnTo>
                    <a:pt x="2121" y="101"/>
                  </a:lnTo>
                  <a:lnTo>
                    <a:pt x="1997" y="90"/>
                  </a:lnTo>
                  <a:lnTo>
                    <a:pt x="1882" y="225"/>
                  </a:lnTo>
                  <a:lnTo>
                    <a:pt x="1732" y="230"/>
                  </a:lnTo>
                  <a:lnTo>
                    <a:pt x="1566" y="361"/>
                  </a:lnTo>
                  <a:lnTo>
                    <a:pt x="1493" y="466"/>
                  </a:lnTo>
                  <a:lnTo>
                    <a:pt x="1352" y="525"/>
                  </a:lnTo>
                  <a:lnTo>
                    <a:pt x="1353" y="667"/>
                  </a:lnTo>
                  <a:lnTo>
                    <a:pt x="1442" y="811"/>
                  </a:lnTo>
                  <a:lnTo>
                    <a:pt x="1598" y="826"/>
                  </a:lnTo>
                  <a:lnTo>
                    <a:pt x="1757" y="756"/>
                  </a:lnTo>
                  <a:lnTo>
                    <a:pt x="1777" y="920"/>
                  </a:lnTo>
                  <a:lnTo>
                    <a:pt x="1548" y="951"/>
                  </a:lnTo>
                  <a:lnTo>
                    <a:pt x="1479" y="1006"/>
                  </a:lnTo>
                  <a:lnTo>
                    <a:pt x="1520" y="1050"/>
                  </a:lnTo>
                  <a:lnTo>
                    <a:pt x="1478" y="1087"/>
                  </a:lnTo>
                  <a:lnTo>
                    <a:pt x="1584" y="1147"/>
                  </a:lnTo>
                  <a:lnTo>
                    <a:pt x="1625" y="1251"/>
                  </a:lnTo>
                  <a:lnTo>
                    <a:pt x="1554" y="1266"/>
                  </a:lnTo>
                  <a:lnTo>
                    <a:pt x="1473" y="1251"/>
                  </a:lnTo>
                  <a:lnTo>
                    <a:pt x="1493" y="1365"/>
                  </a:lnTo>
                  <a:lnTo>
                    <a:pt x="1563" y="1428"/>
                  </a:lnTo>
                  <a:lnTo>
                    <a:pt x="1506" y="1471"/>
                  </a:lnTo>
                  <a:lnTo>
                    <a:pt x="1445" y="1444"/>
                  </a:lnTo>
                  <a:lnTo>
                    <a:pt x="1397" y="1366"/>
                  </a:lnTo>
                  <a:lnTo>
                    <a:pt x="1323" y="1416"/>
                  </a:lnTo>
                  <a:lnTo>
                    <a:pt x="1161" y="1366"/>
                  </a:lnTo>
                  <a:lnTo>
                    <a:pt x="1071" y="1447"/>
                  </a:lnTo>
                  <a:lnTo>
                    <a:pt x="1037" y="1563"/>
                  </a:lnTo>
                  <a:lnTo>
                    <a:pt x="906" y="1641"/>
                  </a:lnTo>
                  <a:lnTo>
                    <a:pt x="798" y="1560"/>
                  </a:lnTo>
                  <a:lnTo>
                    <a:pt x="831" y="1503"/>
                  </a:lnTo>
                  <a:lnTo>
                    <a:pt x="951" y="1477"/>
                  </a:lnTo>
                  <a:lnTo>
                    <a:pt x="947" y="1390"/>
                  </a:lnTo>
                  <a:lnTo>
                    <a:pt x="924" y="1296"/>
                  </a:lnTo>
                  <a:lnTo>
                    <a:pt x="1027" y="1265"/>
                  </a:lnTo>
                  <a:lnTo>
                    <a:pt x="999" y="1158"/>
                  </a:lnTo>
                  <a:lnTo>
                    <a:pt x="924" y="1101"/>
                  </a:lnTo>
                  <a:lnTo>
                    <a:pt x="803" y="1141"/>
                  </a:lnTo>
                  <a:lnTo>
                    <a:pt x="697" y="1100"/>
                  </a:lnTo>
                  <a:lnTo>
                    <a:pt x="768" y="976"/>
                  </a:lnTo>
                  <a:lnTo>
                    <a:pt x="668" y="960"/>
                  </a:lnTo>
                  <a:lnTo>
                    <a:pt x="618" y="1042"/>
                  </a:lnTo>
                  <a:lnTo>
                    <a:pt x="512" y="1006"/>
                  </a:lnTo>
                  <a:lnTo>
                    <a:pt x="472" y="1220"/>
                  </a:lnTo>
                  <a:lnTo>
                    <a:pt x="512" y="1275"/>
                  </a:lnTo>
                  <a:lnTo>
                    <a:pt x="452" y="1335"/>
                  </a:lnTo>
                  <a:lnTo>
                    <a:pt x="527" y="1370"/>
                  </a:lnTo>
                  <a:lnTo>
                    <a:pt x="572" y="1475"/>
                  </a:lnTo>
                  <a:lnTo>
                    <a:pt x="518" y="1567"/>
                  </a:lnTo>
                  <a:lnTo>
                    <a:pt x="542" y="1686"/>
                  </a:lnTo>
                  <a:lnTo>
                    <a:pt x="352" y="1791"/>
                  </a:lnTo>
                  <a:lnTo>
                    <a:pt x="322" y="1861"/>
                  </a:lnTo>
                  <a:lnTo>
                    <a:pt x="442" y="1926"/>
                  </a:lnTo>
                  <a:lnTo>
                    <a:pt x="332" y="1971"/>
                  </a:lnTo>
                  <a:lnTo>
                    <a:pt x="217" y="1971"/>
                  </a:lnTo>
                  <a:lnTo>
                    <a:pt x="156" y="2036"/>
                  </a:lnTo>
                  <a:lnTo>
                    <a:pt x="234" y="2084"/>
                  </a:lnTo>
                  <a:lnTo>
                    <a:pt x="204" y="2168"/>
                  </a:lnTo>
                  <a:lnTo>
                    <a:pt x="6" y="2270"/>
                  </a:lnTo>
                  <a:lnTo>
                    <a:pt x="42" y="2315"/>
                  </a:lnTo>
                  <a:lnTo>
                    <a:pt x="125" y="2334"/>
                  </a:lnTo>
                  <a:lnTo>
                    <a:pt x="98" y="2384"/>
                  </a:lnTo>
                  <a:lnTo>
                    <a:pt x="23" y="2373"/>
                  </a:lnTo>
                  <a:lnTo>
                    <a:pt x="0" y="2424"/>
                  </a:lnTo>
                  <a:lnTo>
                    <a:pt x="38" y="2498"/>
                  </a:lnTo>
                  <a:lnTo>
                    <a:pt x="47" y="2578"/>
                  </a:lnTo>
                  <a:lnTo>
                    <a:pt x="162" y="2581"/>
                  </a:lnTo>
                  <a:lnTo>
                    <a:pt x="255" y="2566"/>
                  </a:lnTo>
                  <a:lnTo>
                    <a:pt x="291" y="2628"/>
                  </a:lnTo>
                  <a:lnTo>
                    <a:pt x="293" y="2731"/>
                  </a:lnTo>
                  <a:lnTo>
                    <a:pt x="530" y="2809"/>
                  </a:lnTo>
                  <a:lnTo>
                    <a:pt x="608" y="2901"/>
                  </a:lnTo>
                  <a:lnTo>
                    <a:pt x="1067" y="2932"/>
                  </a:lnTo>
                  <a:lnTo>
                    <a:pt x="1082" y="3037"/>
                  </a:lnTo>
                  <a:lnTo>
                    <a:pt x="1162" y="3106"/>
                  </a:lnTo>
                  <a:lnTo>
                    <a:pt x="1292" y="3061"/>
                  </a:lnTo>
                  <a:lnTo>
                    <a:pt x="1371" y="3007"/>
                  </a:lnTo>
                  <a:lnTo>
                    <a:pt x="1457" y="2779"/>
                  </a:lnTo>
                  <a:lnTo>
                    <a:pt x="1642" y="2736"/>
                  </a:lnTo>
                  <a:lnTo>
                    <a:pt x="1835" y="2731"/>
                  </a:lnTo>
                  <a:lnTo>
                    <a:pt x="1762" y="2871"/>
                  </a:lnTo>
                  <a:lnTo>
                    <a:pt x="1878" y="2946"/>
                  </a:lnTo>
                  <a:lnTo>
                    <a:pt x="2028" y="2943"/>
                  </a:lnTo>
                  <a:lnTo>
                    <a:pt x="2178" y="2835"/>
                  </a:lnTo>
                  <a:lnTo>
                    <a:pt x="2452" y="2910"/>
                  </a:lnTo>
                  <a:lnTo>
                    <a:pt x="2584" y="2820"/>
                  </a:lnTo>
                  <a:lnTo>
                    <a:pt x="2721" y="2791"/>
                  </a:lnTo>
                  <a:lnTo>
                    <a:pt x="2827" y="2869"/>
                  </a:lnTo>
                  <a:lnTo>
                    <a:pt x="2956" y="2856"/>
                  </a:lnTo>
                  <a:lnTo>
                    <a:pt x="3203" y="2836"/>
                  </a:lnTo>
                  <a:lnTo>
                    <a:pt x="3278" y="2941"/>
                  </a:lnTo>
                  <a:lnTo>
                    <a:pt x="3393" y="2968"/>
                  </a:lnTo>
                  <a:lnTo>
                    <a:pt x="3498" y="2781"/>
                  </a:lnTo>
                  <a:lnTo>
                    <a:pt x="3528" y="2566"/>
                  </a:lnTo>
                  <a:lnTo>
                    <a:pt x="3663" y="2346"/>
                  </a:lnTo>
                  <a:lnTo>
                    <a:pt x="3768" y="2361"/>
                  </a:lnTo>
                  <a:lnTo>
                    <a:pt x="3903" y="2281"/>
                  </a:lnTo>
                  <a:lnTo>
                    <a:pt x="4038" y="2061"/>
                  </a:lnTo>
                  <a:lnTo>
                    <a:pt x="4161" y="1942"/>
                  </a:lnTo>
                  <a:lnTo>
                    <a:pt x="4083" y="1851"/>
                  </a:lnTo>
                  <a:lnTo>
                    <a:pt x="3948" y="1786"/>
                  </a:lnTo>
                  <a:lnTo>
                    <a:pt x="3874" y="1791"/>
                  </a:lnTo>
                  <a:lnTo>
                    <a:pt x="3903" y="1696"/>
                  </a:lnTo>
                  <a:lnTo>
                    <a:pt x="3880" y="1605"/>
                  </a:lnTo>
                  <a:lnTo>
                    <a:pt x="4042" y="1620"/>
                  </a:lnTo>
                  <a:lnTo>
                    <a:pt x="4186" y="1605"/>
                  </a:lnTo>
                  <a:lnTo>
                    <a:pt x="4313" y="1636"/>
                  </a:lnTo>
                  <a:lnTo>
                    <a:pt x="4473" y="1550"/>
                  </a:lnTo>
                  <a:lnTo>
                    <a:pt x="4398" y="1455"/>
                  </a:lnTo>
                  <a:lnTo>
                    <a:pt x="4443" y="1335"/>
                  </a:lnTo>
                  <a:lnTo>
                    <a:pt x="4403" y="1295"/>
                  </a:lnTo>
                  <a:lnTo>
                    <a:pt x="4448" y="1215"/>
                  </a:lnTo>
                  <a:lnTo>
                    <a:pt x="4398" y="1140"/>
                  </a:lnTo>
                  <a:lnTo>
                    <a:pt x="4238" y="1205"/>
                  </a:lnTo>
                  <a:lnTo>
                    <a:pt x="4053" y="1020"/>
                  </a:lnTo>
                  <a:lnTo>
                    <a:pt x="3908" y="975"/>
                  </a:lnTo>
                  <a:lnTo>
                    <a:pt x="3843" y="875"/>
                  </a:lnTo>
                  <a:lnTo>
                    <a:pt x="3728" y="890"/>
                  </a:lnTo>
                  <a:lnTo>
                    <a:pt x="3653" y="1025"/>
                  </a:lnTo>
                  <a:lnTo>
                    <a:pt x="3513" y="1025"/>
                  </a:lnTo>
                  <a:lnTo>
                    <a:pt x="3503" y="885"/>
                  </a:lnTo>
                  <a:lnTo>
                    <a:pt x="3323" y="975"/>
                  </a:lnTo>
                  <a:lnTo>
                    <a:pt x="3233" y="950"/>
                  </a:lnTo>
                  <a:lnTo>
                    <a:pt x="3263" y="855"/>
                  </a:lnTo>
                  <a:lnTo>
                    <a:pt x="3213" y="765"/>
                  </a:lnTo>
                  <a:lnTo>
                    <a:pt x="3068" y="825"/>
                  </a:lnTo>
                  <a:lnTo>
                    <a:pt x="3003" y="905"/>
                  </a:lnTo>
                  <a:lnTo>
                    <a:pt x="2793" y="950"/>
                  </a:lnTo>
                  <a:lnTo>
                    <a:pt x="2808" y="830"/>
                  </a:lnTo>
                  <a:lnTo>
                    <a:pt x="2678" y="915"/>
                  </a:lnTo>
                  <a:lnTo>
                    <a:pt x="2538" y="825"/>
                  </a:lnTo>
                  <a:lnTo>
                    <a:pt x="2508" y="720"/>
                  </a:lnTo>
                  <a:lnTo>
                    <a:pt x="2393" y="740"/>
                  </a:lnTo>
                  <a:lnTo>
                    <a:pt x="2333" y="825"/>
                  </a:lnTo>
                  <a:lnTo>
                    <a:pt x="2422" y="970"/>
                  </a:lnTo>
                  <a:lnTo>
                    <a:pt x="2448" y="1095"/>
                  </a:lnTo>
                  <a:lnTo>
                    <a:pt x="2453" y="1205"/>
                  </a:lnTo>
                  <a:lnTo>
                    <a:pt x="2558" y="1230"/>
                  </a:lnTo>
                  <a:lnTo>
                    <a:pt x="2544" y="1381"/>
                  </a:lnTo>
                  <a:lnTo>
                    <a:pt x="2433" y="1410"/>
                  </a:lnTo>
                  <a:lnTo>
                    <a:pt x="2348" y="1325"/>
                  </a:lnTo>
                  <a:lnTo>
                    <a:pt x="2257" y="1350"/>
                  </a:lnTo>
                  <a:lnTo>
                    <a:pt x="2192" y="1230"/>
                  </a:lnTo>
                  <a:lnTo>
                    <a:pt x="2167" y="1050"/>
                  </a:lnTo>
                  <a:lnTo>
                    <a:pt x="2222" y="930"/>
                  </a:lnTo>
                  <a:lnTo>
                    <a:pt x="2212" y="755"/>
                  </a:lnTo>
                  <a:lnTo>
                    <a:pt x="2288" y="650"/>
                  </a:lnTo>
                  <a:lnTo>
                    <a:pt x="2423" y="675"/>
                  </a:lnTo>
                  <a:lnTo>
                    <a:pt x="2498" y="560"/>
                  </a:lnTo>
                  <a:lnTo>
                    <a:pt x="2558" y="425"/>
                  </a:lnTo>
                  <a:lnTo>
                    <a:pt x="2618" y="315"/>
                  </a:lnTo>
                  <a:lnTo>
                    <a:pt x="2603" y="170"/>
                  </a:lnTo>
                  <a:lnTo>
                    <a:pt x="2543" y="50"/>
                  </a:lnTo>
                  <a:lnTo>
                    <a:pt x="2363" y="0"/>
                  </a:lnTo>
                  <a:lnTo>
                    <a:pt x="2177"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37" name="Freeform 10">
              <a:extLst>
                <a:ext uri="{FF2B5EF4-FFF2-40B4-BE49-F238E27FC236}">
                  <a16:creationId xmlns:a16="http://schemas.microsoft.com/office/drawing/2014/main" xmlns="" id="{97A70FEB-1788-E0D5-F270-1634AD6CED5E}"/>
                </a:ext>
              </a:extLst>
            </p:cNvPr>
            <p:cNvSpPr>
              <a:spLocks/>
            </p:cNvSpPr>
            <p:nvPr/>
          </p:nvSpPr>
          <p:spPr bwMode="auto">
            <a:xfrm>
              <a:off x="3548063" y="1624012"/>
              <a:ext cx="1165225" cy="1120775"/>
            </a:xfrm>
            <a:custGeom>
              <a:avLst/>
              <a:gdLst>
                <a:gd name="T0" fmla="*/ 0 w 3670"/>
                <a:gd name="T1" fmla="*/ 0 h 3530"/>
                <a:gd name="T2" fmla="*/ 0 w 3670"/>
                <a:gd name="T3" fmla="*/ 0 h 3530"/>
                <a:gd name="T4" fmla="*/ 0 w 3670"/>
                <a:gd name="T5" fmla="*/ 0 h 3530"/>
                <a:gd name="T6" fmla="*/ 0 w 3670"/>
                <a:gd name="T7" fmla="*/ 0 h 3530"/>
                <a:gd name="T8" fmla="*/ 0 w 3670"/>
                <a:gd name="T9" fmla="*/ 0 h 3530"/>
                <a:gd name="T10" fmla="*/ 0 w 3670"/>
                <a:gd name="T11" fmla="*/ 0 h 3530"/>
                <a:gd name="T12" fmla="*/ 0 w 3670"/>
                <a:gd name="T13" fmla="*/ 0 h 3530"/>
                <a:gd name="T14" fmla="*/ 0 w 3670"/>
                <a:gd name="T15" fmla="*/ 0 h 3530"/>
                <a:gd name="T16" fmla="*/ 0 w 3670"/>
                <a:gd name="T17" fmla="*/ 0 h 3530"/>
                <a:gd name="T18" fmla="*/ 0 w 3670"/>
                <a:gd name="T19" fmla="*/ 0 h 3530"/>
                <a:gd name="T20" fmla="*/ 0 w 3670"/>
                <a:gd name="T21" fmla="*/ 0 h 3530"/>
                <a:gd name="T22" fmla="*/ 0 w 3670"/>
                <a:gd name="T23" fmla="*/ 0 h 3530"/>
                <a:gd name="T24" fmla="*/ 0 w 3670"/>
                <a:gd name="T25" fmla="*/ 0 h 3530"/>
                <a:gd name="T26" fmla="*/ 0 w 3670"/>
                <a:gd name="T27" fmla="*/ 0 h 3530"/>
                <a:gd name="T28" fmla="*/ 0 w 3670"/>
                <a:gd name="T29" fmla="*/ 0 h 3530"/>
                <a:gd name="T30" fmla="*/ 0 w 3670"/>
                <a:gd name="T31" fmla="*/ 0 h 3530"/>
                <a:gd name="T32" fmla="*/ 0 w 3670"/>
                <a:gd name="T33" fmla="*/ 0 h 3530"/>
                <a:gd name="T34" fmla="*/ 0 w 3670"/>
                <a:gd name="T35" fmla="*/ 0 h 3530"/>
                <a:gd name="T36" fmla="*/ 0 w 3670"/>
                <a:gd name="T37" fmla="*/ 0 h 3530"/>
                <a:gd name="T38" fmla="*/ 0 w 3670"/>
                <a:gd name="T39" fmla="*/ 0 h 3530"/>
                <a:gd name="T40" fmla="*/ 0 w 3670"/>
                <a:gd name="T41" fmla="*/ 0 h 3530"/>
                <a:gd name="T42" fmla="*/ 0 w 3670"/>
                <a:gd name="T43" fmla="*/ 0 h 3530"/>
                <a:gd name="T44" fmla="*/ 0 w 3670"/>
                <a:gd name="T45" fmla="*/ 0 h 3530"/>
                <a:gd name="T46" fmla="*/ 0 w 3670"/>
                <a:gd name="T47" fmla="*/ 0 h 3530"/>
                <a:gd name="T48" fmla="*/ 0 w 3670"/>
                <a:gd name="T49" fmla="*/ 0 h 3530"/>
                <a:gd name="T50" fmla="*/ 0 w 3670"/>
                <a:gd name="T51" fmla="*/ 0 h 3530"/>
                <a:gd name="T52" fmla="*/ 0 w 3670"/>
                <a:gd name="T53" fmla="*/ 0 h 3530"/>
                <a:gd name="T54" fmla="*/ 0 w 3670"/>
                <a:gd name="T55" fmla="*/ 0 h 3530"/>
                <a:gd name="T56" fmla="*/ 0 w 3670"/>
                <a:gd name="T57" fmla="*/ 0 h 3530"/>
                <a:gd name="T58" fmla="*/ 0 w 3670"/>
                <a:gd name="T59" fmla="*/ 0 h 3530"/>
                <a:gd name="T60" fmla="*/ 0 w 3670"/>
                <a:gd name="T61" fmla="*/ 0 h 3530"/>
                <a:gd name="T62" fmla="*/ 0 w 3670"/>
                <a:gd name="T63" fmla="*/ 0 h 3530"/>
                <a:gd name="T64" fmla="*/ 0 w 3670"/>
                <a:gd name="T65" fmla="*/ 0 h 3530"/>
                <a:gd name="T66" fmla="*/ 0 w 3670"/>
                <a:gd name="T67" fmla="*/ 0 h 3530"/>
                <a:gd name="T68" fmla="*/ 0 w 3670"/>
                <a:gd name="T69" fmla="*/ 0 h 3530"/>
                <a:gd name="T70" fmla="*/ 0 w 3670"/>
                <a:gd name="T71" fmla="*/ 0 h 3530"/>
                <a:gd name="T72" fmla="*/ 0 w 3670"/>
                <a:gd name="T73" fmla="*/ 0 h 3530"/>
                <a:gd name="T74" fmla="*/ 0 w 3670"/>
                <a:gd name="T75" fmla="*/ 0 h 3530"/>
                <a:gd name="T76" fmla="*/ 0 w 3670"/>
                <a:gd name="T77" fmla="*/ 0 h 3530"/>
                <a:gd name="T78" fmla="*/ 0 w 3670"/>
                <a:gd name="T79" fmla="*/ 0 h 3530"/>
                <a:gd name="T80" fmla="*/ 0 w 3670"/>
                <a:gd name="T81" fmla="*/ 0 h 3530"/>
                <a:gd name="T82" fmla="*/ 0 w 3670"/>
                <a:gd name="T83" fmla="*/ 0 h 3530"/>
                <a:gd name="T84" fmla="*/ 0 w 3670"/>
                <a:gd name="T85" fmla="*/ 0 h 3530"/>
                <a:gd name="T86" fmla="*/ 0 w 3670"/>
                <a:gd name="T87" fmla="*/ 0 h 3530"/>
                <a:gd name="T88" fmla="*/ 0 w 3670"/>
                <a:gd name="T89" fmla="*/ 0 h 3530"/>
                <a:gd name="T90" fmla="*/ 0 w 3670"/>
                <a:gd name="T91" fmla="*/ 0 h 3530"/>
                <a:gd name="T92" fmla="*/ 0 w 3670"/>
                <a:gd name="T93" fmla="*/ 0 h 3530"/>
                <a:gd name="T94" fmla="*/ 0 w 3670"/>
                <a:gd name="T95" fmla="*/ 0 h 3530"/>
                <a:gd name="T96" fmla="*/ 0 w 3670"/>
                <a:gd name="T97" fmla="*/ 0 h 3530"/>
                <a:gd name="T98" fmla="*/ 0 w 3670"/>
                <a:gd name="T99" fmla="*/ 0 h 3530"/>
                <a:gd name="T100" fmla="*/ 0 w 3670"/>
                <a:gd name="T101" fmla="*/ 0 h 3530"/>
                <a:gd name="T102" fmla="*/ 0 w 3670"/>
                <a:gd name="T103" fmla="*/ 0 h 35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670" h="3530">
                  <a:moveTo>
                    <a:pt x="120" y="1401"/>
                  </a:moveTo>
                  <a:lnTo>
                    <a:pt x="105" y="1506"/>
                  </a:lnTo>
                  <a:lnTo>
                    <a:pt x="235" y="1673"/>
                  </a:lnTo>
                  <a:lnTo>
                    <a:pt x="211" y="1815"/>
                  </a:lnTo>
                  <a:lnTo>
                    <a:pt x="161" y="1968"/>
                  </a:lnTo>
                  <a:lnTo>
                    <a:pt x="331" y="1896"/>
                  </a:lnTo>
                  <a:lnTo>
                    <a:pt x="431" y="1909"/>
                  </a:lnTo>
                  <a:lnTo>
                    <a:pt x="506" y="1864"/>
                  </a:lnTo>
                  <a:lnTo>
                    <a:pt x="517" y="1936"/>
                  </a:lnTo>
                  <a:lnTo>
                    <a:pt x="705" y="1936"/>
                  </a:lnTo>
                  <a:lnTo>
                    <a:pt x="886" y="1984"/>
                  </a:lnTo>
                  <a:lnTo>
                    <a:pt x="946" y="2104"/>
                  </a:lnTo>
                  <a:lnTo>
                    <a:pt x="961" y="2248"/>
                  </a:lnTo>
                  <a:lnTo>
                    <a:pt x="898" y="2367"/>
                  </a:lnTo>
                  <a:lnTo>
                    <a:pt x="842" y="2493"/>
                  </a:lnTo>
                  <a:lnTo>
                    <a:pt x="767" y="2611"/>
                  </a:lnTo>
                  <a:lnTo>
                    <a:pt x="631" y="2584"/>
                  </a:lnTo>
                  <a:lnTo>
                    <a:pt x="554" y="2692"/>
                  </a:lnTo>
                  <a:lnTo>
                    <a:pt x="565" y="2866"/>
                  </a:lnTo>
                  <a:lnTo>
                    <a:pt x="510" y="2985"/>
                  </a:lnTo>
                  <a:lnTo>
                    <a:pt x="535" y="3164"/>
                  </a:lnTo>
                  <a:lnTo>
                    <a:pt x="599" y="3284"/>
                  </a:lnTo>
                  <a:lnTo>
                    <a:pt x="689" y="3258"/>
                  </a:lnTo>
                  <a:lnTo>
                    <a:pt x="776" y="3345"/>
                  </a:lnTo>
                  <a:lnTo>
                    <a:pt x="887" y="3314"/>
                  </a:lnTo>
                  <a:lnTo>
                    <a:pt x="901" y="3162"/>
                  </a:lnTo>
                  <a:lnTo>
                    <a:pt x="796" y="3140"/>
                  </a:lnTo>
                  <a:lnTo>
                    <a:pt x="791" y="3032"/>
                  </a:lnTo>
                  <a:lnTo>
                    <a:pt x="766" y="2908"/>
                  </a:lnTo>
                  <a:lnTo>
                    <a:pt x="677" y="2761"/>
                  </a:lnTo>
                  <a:lnTo>
                    <a:pt x="737" y="2673"/>
                  </a:lnTo>
                  <a:lnTo>
                    <a:pt x="848" y="2655"/>
                  </a:lnTo>
                  <a:lnTo>
                    <a:pt x="883" y="2763"/>
                  </a:lnTo>
                  <a:lnTo>
                    <a:pt x="1019" y="2851"/>
                  </a:lnTo>
                  <a:lnTo>
                    <a:pt x="1150" y="2766"/>
                  </a:lnTo>
                  <a:lnTo>
                    <a:pt x="1135" y="2883"/>
                  </a:lnTo>
                  <a:lnTo>
                    <a:pt x="1346" y="2841"/>
                  </a:lnTo>
                  <a:lnTo>
                    <a:pt x="1411" y="2760"/>
                  </a:lnTo>
                  <a:lnTo>
                    <a:pt x="1555" y="2701"/>
                  </a:lnTo>
                  <a:lnTo>
                    <a:pt x="1604" y="2791"/>
                  </a:lnTo>
                  <a:lnTo>
                    <a:pt x="1574" y="2887"/>
                  </a:lnTo>
                  <a:lnTo>
                    <a:pt x="1669" y="2910"/>
                  </a:lnTo>
                  <a:lnTo>
                    <a:pt x="1845" y="2821"/>
                  </a:lnTo>
                  <a:lnTo>
                    <a:pt x="1855" y="2958"/>
                  </a:lnTo>
                  <a:lnTo>
                    <a:pt x="1994" y="2960"/>
                  </a:lnTo>
                  <a:lnTo>
                    <a:pt x="2072" y="2824"/>
                  </a:lnTo>
                  <a:lnTo>
                    <a:pt x="2185" y="2811"/>
                  </a:lnTo>
                  <a:lnTo>
                    <a:pt x="2249" y="2908"/>
                  </a:lnTo>
                  <a:lnTo>
                    <a:pt x="2392" y="2952"/>
                  </a:lnTo>
                  <a:lnTo>
                    <a:pt x="2578" y="3138"/>
                  </a:lnTo>
                  <a:lnTo>
                    <a:pt x="2740" y="3075"/>
                  </a:lnTo>
                  <a:lnTo>
                    <a:pt x="2791" y="3150"/>
                  </a:lnTo>
                  <a:lnTo>
                    <a:pt x="2744" y="3230"/>
                  </a:lnTo>
                  <a:lnTo>
                    <a:pt x="2786" y="3270"/>
                  </a:lnTo>
                  <a:lnTo>
                    <a:pt x="2741" y="3387"/>
                  </a:lnTo>
                  <a:lnTo>
                    <a:pt x="2816" y="3485"/>
                  </a:lnTo>
                  <a:lnTo>
                    <a:pt x="2920" y="3530"/>
                  </a:lnTo>
                  <a:lnTo>
                    <a:pt x="3031" y="3485"/>
                  </a:lnTo>
                  <a:lnTo>
                    <a:pt x="3090" y="3405"/>
                  </a:lnTo>
                  <a:lnTo>
                    <a:pt x="3115" y="3215"/>
                  </a:lnTo>
                  <a:lnTo>
                    <a:pt x="3175" y="3150"/>
                  </a:lnTo>
                  <a:lnTo>
                    <a:pt x="3090" y="2990"/>
                  </a:lnTo>
                  <a:lnTo>
                    <a:pt x="3040" y="2881"/>
                  </a:lnTo>
                  <a:lnTo>
                    <a:pt x="3075" y="2761"/>
                  </a:lnTo>
                  <a:lnTo>
                    <a:pt x="3280" y="2641"/>
                  </a:lnTo>
                  <a:lnTo>
                    <a:pt x="3445" y="2491"/>
                  </a:lnTo>
                  <a:lnTo>
                    <a:pt x="3655" y="2491"/>
                  </a:lnTo>
                  <a:lnTo>
                    <a:pt x="3670" y="2406"/>
                  </a:lnTo>
                  <a:lnTo>
                    <a:pt x="3420" y="2316"/>
                  </a:lnTo>
                  <a:lnTo>
                    <a:pt x="3450" y="2151"/>
                  </a:lnTo>
                  <a:lnTo>
                    <a:pt x="3330" y="2116"/>
                  </a:lnTo>
                  <a:lnTo>
                    <a:pt x="3415" y="2026"/>
                  </a:lnTo>
                  <a:lnTo>
                    <a:pt x="3570" y="2011"/>
                  </a:lnTo>
                  <a:lnTo>
                    <a:pt x="3420" y="1881"/>
                  </a:lnTo>
                  <a:lnTo>
                    <a:pt x="3329" y="1732"/>
                  </a:lnTo>
                  <a:lnTo>
                    <a:pt x="3287" y="1579"/>
                  </a:lnTo>
                  <a:lnTo>
                    <a:pt x="3149" y="1546"/>
                  </a:lnTo>
                  <a:lnTo>
                    <a:pt x="3056" y="1625"/>
                  </a:lnTo>
                  <a:lnTo>
                    <a:pt x="2776" y="1522"/>
                  </a:lnTo>
                  <a:lnTo>
                    <a:pt x="2740" y="1430"/>
                  </a:lnTo>
                  <a:lnTo>
                    <a:pt x="2624" y="1447"/>
                  </a:lnTo>
                  <a:lnTo>
                    <a:pt x="2440" y="1326"/>
                  </a:lnTo>
                  <a:lnTo>
                    <a:pt x="2354" y="1381"/>
                  </a:lnTo>
                  <a:lnTo>
                    <a:pt x="1939" y="1067"/>
                  </a:lnTo>
                  <a:lnTo>
                    <a:pt x="1457" y="872"/>
                  </a:lnTo>
                  <a:lnTo>
                    <a:pt x="1185" y="811"/>
                  </a:lnTo>
                  <a:lnTo>
                    <a:pt x="970" y="706"/>
                  </a:lnTo>
                  <a:lnTo>
                    <a:pt x="825" y="601"/>
                  </a:lnTo>
                  <a:lnTo>
                    <a:pt x="882" y="509"/>
                  </a:lnTo>
                  <a:lnTo>
                    <a:pt x="735" y="452"/>
                  </a:lnTo>
                  <a:lnTo>
                    <a:pt x="645" y="352"/>
                  </a:lnTo>
                  <a:lnTo>
                    <a:pt x="475" y="447"/>
                  </a:lnTo>
                  <a:lnTo>
                    <a:pt x="355" y="352"/>
                  </a:lnTo>
                  <a:lnTo>
                    <a:pt x="355" y="257"/>
                  </a:lnTo>
                  <a:lnTo>
                    <a:pt x="402" y="80"/>
                  </a:lnTo>
                  <a:lnTo>
                    <a:pt x="247" y="0"/>
                  </a:lnTo>
                  <a:lnTo>
                    <a:pt x="195" y="112"/>
                  </a:lnTo>
                  <a:lnTo>
                    <a:pt x="75" y="217"/>
                  </a:lnTo>
                  <a:lnTo>
                    <a:pt x="0" y="397"/>
                  </a:lnTo>
                  <a:lnTo>
                    <a:pt x="30" y="577"/>
                  </a:lnTo>
                  <a:lnTo>
                    <a:pt x="60" y="751"/>
                  </a:lnTo>
                  <a:lnTo>
                    <a:pt x="48" y="798"/>
                  </a:lnTo>
                  <a:lnTo>
                    <a:pt x="91" y="848"/>
                  </a:lnTo>
                  <a:lnTo>
                    <a:pt x="117" y="902"/>
                  </a:lnTo>
                  <a:lnTo>
                    <a:pt x="127" y="977"/>
                  </a:lnTo>
                  <a:lnTo>
                    <a:pt x="210" y="1096"/>
                  </a:lnTo>
                  <a:lnTo>
                    <a:pt x="208" y="1220"/>
                  </a:lnTo>
                  <a:lnTo>
                    <a:pt x="120" y="1401"/>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Arial" charset="0"/>
                <a:ea typeface="ＭＳ Ｐゴシック" pitchFamily="34" charset="-128"/>
              </a:endParaRPr>
            </a:p>
          </p:txBody>
        </p:sp>
        <p:sp>
          <p:nvSpPr>
            <p:cNvPr id="38" name="Freeform 11">
              <a:extLst>
                <a:ext uri="{FF2B5EF4-FFF2-40B4-BE49-F238E27FC236}">
                  <a16:creationId xmlns:a16="http://schemas.microsoft.com/office/drawing/2014/main" xmlns="" id="{0B83A966-EAA5-4D35-9372-1FEC08403522}"/>
                </a:ext>
              </a:extLst>
            </p:cNvPr>
            <p:cNvSpPr>
              <a:spLocks/>
            </p:cNvSpPr>
            <p:nvPr/>
          </p:nvSpPr>
          <p:spPr bwMode="auto">
            <a:xfrm>
              <a:off x="4029075" y="2705100"/>
              <a:ext cx="661988" cy="1092200"/>
            </a:xfrm>
            <a:custGeom>
              <a:avLst/>
              <a:gdLst>
                <a:gd name="T0" fmla="*/ 0 w 2085"/>
                <a:gd name="T1" fmla="*/ 0 h 3441"/>
                <a:gd name="T2" fmla="*/ 0 w 2085"/>
                <a:gd name="T3" fmla="*/ 0 h 3441"/>
                <a:gd name="T4" fmla="*/ 0 w 2085"/>
                <a:gd name="T5" fmla="*/ 0 h 3441"/>
                <a:gd name="T6" fmla="*/ 0 w 2085"/>
                <a:gd name="T7" fmla="*/ 0 h 3441"/>
                <a:gd name="T8" fmla="*/ 0 w 2085"/>
                <a:gd name="T9" fmla="*/ 0 h 3441"/>
                <a:gd name="T10" fmla="*/ 0 w 2085"/>
                <a:gd name="T11" fmla="*/ 0 h 3441"/>
                <a:gd name="T12" fmla="*/ 0 w 2085"/>
                <a:gd name="T13" fmla="*/ 0 h 3441"/>
                <a:gd name="T14" fmla="*/ 0 w 2085"/>
                <a:gd name="T15" fmla="*/ 0 h 3441"/>
                <a:gd name="T16" fmla="*/ 0 w 2085"/>
                <a:gd name="T17" fmla="*/ 0 h 3441"/>
                <a:gd name="T18" fmla="*/ 0 w 2085"/>
                <a:gd name="T19" fmla="*/ 0 h 3441"/>
                <a:gd name="T20" fmla="*/ 0 w 2085"/>
                <a:gd name="T21" fmla="*/ 0 h 3441"/>
                <a:gd name="T22" fmla="*/ 0 w 2085"/>
                <a:gd name="T23" fmla="*/ 0 h 3441"/>
                <a:gd name="T24" fmla="*/ 0 w 2085"/>
                <a:gd name="T25" fmla="*/ 0 h 3441"/>
                <a:gd name="T26" fmla="*/ 0 w 2085"/>
                <a:gd name="T27" fmla="*/ 0 h 3441"/>
                <a:gd name="T28" fmla="*/ 0 w 2085"/>
                <a:gd name="T29" fmla="*/ 0 h 3441"/>
                <a:gd name="T30" fmla="*/ 0 w 2085"/>
                <a:gd name="T31" fmla="*/ 0 h 3441"/>
                <a:gd name="T32" fmla="*/ 0 w 2085"/>
                <a:gd name="T33" fmla="*/ 0 h 3441"/>
                <a:gd name="T34" fmla="*/ 0 w 2085"/>
                <a:gd name="T35" fmla="*/ 0 h 3441"/>
                <a:gd name="T36" fmla="*/ 0 w 2085"/>
                <a:gd name="T37" fmla="*/ 0 h 3441"/>
                <a:gd name="T38" fmla="*/ 0 w 2085"/>
                <a:gd name="T39" fmla="*/ 0 h 3441"/>
                <a:gd name="T40" fmla="*/ 0 w 2085"/>
                <a:gd name="T41" fmla="*/ 0 h 3441"/>
                <a:gd name="T42" fmla="*/ 0 w 2085"/>
                <a:gd name="T43" fmla="*/ 0 h 3441"/>
                <a:gd name="T44" fmla="*/ 0 w 2085"/>
                <a:gd name="T45" fmla="*/ 0 h 3441"/>
                <a:gd name="T46" fmla="*/ 0 w 2085"/>
                <a:gd name="T47" fmla="*/ 0 h 3441"/>
                <a:gd name="T48" fmla="*/ 0 w 2085"/>
                <a:gd name="T49" fmla="*/ 0 h 3441"/>
                <a:gd name="T50" fmla="*/ 0 w 2085"/>
                <a:gd name="T51" fmla="*/ 0 h 3441"/>
                <a:gd name="T52" fmla="*/ 0 w 2085"/>
                <a:gd name="T53" fmla="*/ 0 h 3441"/>
                <a:gd name="T54" fmla="*/ 0 w 2085"/>
                <a:gd name="T55" fmla="*/ 0 h 3441"/>
                <a:gd name="T56" fmla="*/ 0 w 2085"/>
                <a:gd name="T57" fmla="*/ 0 h 3441"/>
                <a:gd name="T58" fmla="*/ 0 w 2085"/>
                <a:gd name="T59" fmla="*/ 0 h 3441"/>
                <a:gd name="T60" fmla="*/ 0 w 2085"/>
                <a:gd name="T61" fmla="*/ 0 h 3441"/>
                <a:gd name="T62" fmla="*/ 0 w 2085"/>
                <a:gd name="T63" fmla="*/ 0 h 3441"/>
                <a:gd name="T64" fmla="*/ 0 w 2085"/>
                <a:gd name="T65" fmla="*/ 0 h 3441"/>
                <a:gd name="T66" fmla="*/ 0 w 2085"/>
                <a:gd name="T67" fmla="*/ 0 h 3441"/>
                <a:gd name="T68" fmla="*/ 0 w 2085"/>
                <a:gd name="T69" fmla="*/ 0 h 3441"/>
                <a:gd name="T70" fmla="*/ 0 w 2085"/>
                <a:gd name="T71" fmla="*/ 0 h 3441"/>
                <a:gd name="T72" fmla="*/ 0 w 2085"/>
                <a:gd name="T73" fmla="*/ 0 h 34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5" h="3441">
                  <a:moveTo>
                    <a:pt x="1575" y="0"/>
                  </a:moveTo>
                  <a:lnTo>
                    <a:pt x="1695" y="125"/>
                  </a:lnTo>
                  <a:lnTo>
                    <a:pt x="1800" y="260"/>
                  </a:lnTo>
                  <a:lnTo>
                    <a:pt x="1920" y="215"/>
                  </a:lnTo>
                  <a:lnTo>
                    <a:pt x="1905" y="425"/>
                  </a:lnTo>
                  <a:lnTo>
                    <a:pt x="1960" y="540"/>
                  </a:lnTo>
                  <a:lnTo>
                    <a:pt x="2080" y="570"/>
                  </a:lnTo>
                  <a:lnTo>
                    <a:pt x="2085" y="660"/>
                  </a:lnTo>
                  <a:lnTo>
                    <a:pt x="1930" y="815"/>
                  </a:lnTo>
                  <a:lnTo>
                    <a:pt x="1919" y="891"/>
                  </a:lnTo>
                  <a:lnTo>
                    <a:pt x="1711" y="1052"/>
                  </a:lnTo>
                  <a:lnTo>
                    <a:pt x="1710" y="1190"/>
                  </a:lnTo>
                  <a:lnTo>
                    <a:pt x="1615" y="1325"/>
                  </a:lnTo>
                  <a:lnTo>
                    <a:pt x="1606" y="1484"/>
                  </a:lnTo>
                  <a:lnTo>
                    <a:pt x="1469" y="1581"/>
                  </a:lnTo>
                  <a:lnTo>
                    <a:pt x="1271" y="1580"/>
                  </a:lnTo>
                  <a:lnTo>
                    <a:pt x="1213" y="1695"/>
                  </a:lnTo>
                  <a:lnTo>
                    <a:pt x="1110" y="1801"/>
                  </a:lnTo>
                  <a:lnTo>
                    <a:pt x="1139" y="2163"/>
                  </a:lnTo>
                  <a:lnTo>
                    <a:pt x="1240" y="2211"/>
                  </a:lnTo>
                  <a:lnTo>
                    <a:pt x="1349" y="2271"/>
                  </a:lnTo>
                  <a:lnTo>
                    <a:pt x="1225" y="2326"/>
                  </a:lnTo>
                  <a:lnTo>
                    <a:pt x="1070" y="2262"/>
                  </a:lnTo>
                  <a:lnTo>
                    <a:pt x="896" y="2176"/>
                  </a:lnTo>
                  <a:lnTo>
                    <a:pt x="841" y="2256"/>
                  </a:lnTo>
                  <a:lnTo>
                    <a:pt x="944" y="2355"/>
                  </a:lnTo>
                  <a:lnTo>
                    <a:pt x="941" y="2478"/>
                  </a:lnTo>
                  <a:lnTo>
                    <a:pt x="1005" y="2571"/>
                  </a:lnTo>
                  <a:lnTo>
                    <a:pt x="1020" y="2691"/>
                  </a:lnTo>
                  <a:lnTo>
                    <a:pt x="1050" y="2791"/>
                  </a:lnTo>
                  <a:lnTo>
                    <a:pt x="910" y="2986"/>
                  </a:lnTo>
                  <a:lnTo>
                    <a:pt x="810" y="3081"/>
                  </a:lnTo>
                  <a:lnTo>
                    <a:pt x="705" y="3151"/>
                  </a:lnTo>
                  <a:lnTo>
                    <a:pt x="630" y="3441"/>
                  </a:lnTo>
                  <a:lnTo>
                    <a:pt x="535" y="3396"/>
                  </a:lnTo>
                  <a:lnTo>
                    <a:pt x="430" y="3421"/>
                  </a:lnTo>
                  <a:lnTo>
                    <a:pt x="390" y="3226"/>
                  </a:lnTo>
                  <a:lnTo>
                    <a:pt x="310" y="3241"/>
                  </a:lnTo>
                  <a:lnTo>
                    <a:pt x="240" y="3046"/>
                  </a:lnTo>
                  <a:lnTo>
                    <a:pt x="0" y="2941"/>
                  </a:lnTo>
                  <a:lnTo>
                    <a:pt x="70" y="2881"/>
                  </a:lnTo>
                  <a:lnTo>
                    <a:pt x="45" y="2796"/>
                  </a:lnTo>
                  <a:lnTo>
                    <a:pt x="105" y="2676"/>
                  </a:lnTo>
                  <a:lnTo>
                    <a:pt x="205" y="2596"/>
                  </a:lnTo>
                  <a:lnTo>
                    <a:pt x="272" y="2646"/>
                  </a:lnTo>
                  <a:lnTo>
                    <a:pt x="323" y="2616"/>
                  </a:lnTo>
                  <a:lnTo>
                    <a:pt x="361" y="2527"/>
                  </a:lnTo>
                  <a:lnTo>
                    <a:pt x="146" y="2296"/>
                  </a:lnTo>
                  <a:lnTo>
                    <a:pt x="181" y="2206"/>
                  </a:lnTo>
                  <a:lnTo>
                    <a:pt x="86" y="2145"/>
                  </a:lnTo>
                  <a:lnTo>
                    <a:pt x="115" y="2076"/>
                  </a:lnTo>
                  <a:lnTo>
                    <a:pt x="220" y="2058"/>
                  </a:lnTo>
                  <a:lnTo>
                    <a:pt x="195" y="1836"/>
                  </a:lnTo>
                  <a:lnTo>
                    <a:pt x="121" y="1685"/>
                  </a:lnTo>
                  <a:lnTo>
                    <a:pt x="136" y="1595"/>
                  </a:lnTo>
                  <a:lnTo>
                    <a:pt x="218" y="1499"/>
                  </a:lnTo>
                  <a:lnTo>
                    <a:pt x="326" y="1307"/>
                  </a:lnTo>
                  <a:lnTo>
                    <a:pt x="356" y="1095"/>
                  </a:lnTo>
                  <a:lnTo>
                    <a:pt x="491" y="875"/>
                  </a:lnTo>
                  <a:lnTo>
                    <a:pt x="595" y="888"/>
                  </a:lnTo>
                  <a:lnTo>
                    <a:pt x="731" y="810"/>
                  </a:lnTo>
                  <a:lnTo>
                    <a:pt x="865" y="590"/>
                  </a:lnTo>
                  <a:lnTo>
                    <a:pt x="990" y="470"/>
                  </a:lnTo>
                  <a:lnTo>
                    <a:pt x="910" y="380"/>
                  </a:lnTo>
                  <a:lnTo>
                    <a:pt x="775" y="315"/>
                  </a:lnTo>
                  <a:lnTo>
                    <a:pt x="700" y="320"/>
                  </a:lnTo>
                  <a:lnTo>
                    <a:pt x="730" y="225"/>
                  </a:lnTo>
                  <a:lnTo>
                    <a:pt x="705" y="135"/>
                  </a:lnTo>
                  <a:lnTo>
                    <a:pt x="865" y="150"/>
                  </a:lnTo>
                  <a:lnTo>
                    <a:pt x="1015" y="135"/>
                  </a:lnTo>
                  <a:lnTo>
                    <a:pt x="1138" y="167"/>
                  </a:lnTo>
                  <a:lnTo>
                    <a:pt x="1300" y="80"/>
                  </a:lnTo>
                  <a:lnTo>
                    <a:pt x="1410" y="125"/>
                  </a:lnTo>
                  <a:lnTo>
                    <a:pt x="1515" y="80"/>
                  </a:lnTo>
                  <a:lnTo>
                    <a:pt x="1575"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39" name="Freeform 12">
              <a:extLst>
                <a:ext uri="{FF2B5EF4-FFF2-40B4-BE49-F238E27FC236}">
                  <a16:creationId xmlns:a16="http://schemas.microsoft.com/office/drawing/2014/main" xmlns="" id="{34B10714-F990-42E4-E907-460C28984FFC}"/>
                </a:ext>
              </a:extLst>
            </p:cNvPr>
            <p:cNvSpPr>
              <a:spLocks/>
            </p:cNvSpPr>
            <p:nvPr/>
          </p:nvSpPr>
          <p:spPr bwMode="auto">
            <a:xfrm>
              <a:off x="3625850" y="1435100"/>
              <a:ext cx="517525" cy="465137"/>
            </a:xfrm>
            <a:custGeom>
              <a:avLst/>
              <a:gdLst>
                <a:gd name="T0" fmla="*/ 0 w 1628"/>
                <a:gd name="T1" fmla="*/ 0 h 1466"/>
                <a:gd name="T2" fmla="*/ 0 w 1628"/>
                <a:gd name="T3" fmla="*/ 0 h 1466"/>
                <a:gd name="T4" fmla="*/ 0 w 1628"/>
                <a:gd name="T5" fmla="*/ 0 h 1466"/>
                <a:gd name="T6" fmla="*/ 0 w 1628"/>
                <a:gd name="T7" fmla="*/ 0 h 1466"/>
                <a:gd name="T8" fmla="*/ 0 w 1628"/>
                <a:gd name="T9" fmla="*/ 0 h 1466"/>
                <a:gd name="T10" fmla="*/ 0 w 1628"/>
                <a:gd name="T11" fmla="*/ 0 h 1466"/>
                <a:gd name="T12" fmla="*/ 0 w 1628"/>
                <a:gd name="T13" fmla="*/ 0 h 1466"/>
                <a:gd name="T14" fmla="*/ 0 w 1628"/>
                <a:gd name="T15" fmla="*/ 0 h 1466"/>
                <a:gd name="T16" fmla="*/ 0 w 1628"/>
                <a:gd name="T17" fmla="*/ 0 h 1466"/>
                <a:gd name="T18" fmla="*/ 0 w 1628"/>
                <a:gd name="T19" fmla="*/ 0 h 1466"/>
                <a:gd name="T20" fmla="*/ 0 w 1628"/>
                <a:gd name="T21" fmla="*/ 0 h 1466"/>
                <a:gd name="T22" fmla="*/ 0 w 1628"/>
                <a:gd name="T23" fmla="*/ 0 h 1466"/>
                <a:gd name="T24" fmla="*/ 0 w 1628"/>
                <a:gd name="T25" fmla="*/ 0 h 1466"/>
                <a:gd name="T26" fmla="*/ 0 w 1628"/>
                <a:gd name="T27" fmla="*/ 0 h 1466"/>
                <a:gd name="T28" fmla="*/ 0 w 1628"/>
                <a:gd name="T29" fmla="*/ 0 h 1466"/>
                <a:gd name="T30" fmla="*/ 0 w 1628"/>
                <a:gd name="T31" fmla="*/ 0 h 1466"/>
                <a:gd name="T32" fmla="*/ 0 w 1628"/>
                <a:gd name="T33" fmla="*/ 0 h 1466"/>
                <a:gd name="T34" fmla="*/ 0 w 1628"/>
                <a:gd name="T35" fmla="*/ 0 h 1466"/>
                <a:gd name="T36" fmla="*/ 0 w 1628"/>
                <a:gd name="T37" fmla="*/ 0 h 1466"/>
                <a:gd name="T38" fmla="*/ 0 w 1628"/>
                <a:gd name="T39" fmla="*/ 0 h 1466"/>
                <a:gd name="T40" fmla="*/ 0 w 1628"/>
                <a:gd name="T41" fmla="*/ 0 h 1466"/>
                <a:gd name="T42" fmla="*/ 0 w 1628"/>
                <a:gd name="T43" fmla="*/ 0 h 1466"/>
                <a:gd name="T44" fmla="*/ 0 w 1628"/>
                <a:gd name="T45" fmla="*/ 0 h 1466"/>
                <a:gd name="T46" fmla="*/ 0 w 1628"/>
                <a:gd name="T47" fmla="*/ 0 h 1466"/>
                <a:gd name="T48" fmla="*/ 0 w 1628"/>
                <a:gd name="T49" fmla="*/ 0 h 1466"/>
                <a:gd name="T50" fmla="*/ 0 w 1628"/>
                <a:gd name="T51" fmla="*/ 0 h 1466"/>
                <a:gd name="T52" fmla="*/ 0 w 1628"/>
                <a:gd name="T53" fmla="*/ 0 h 1466"/>
                <a:gd name="T54" fmla="*/ 0 w 1628"/>
                <a:gd name="T55" fmla="*/ 0 h 1466"/>
                <a:gd name="T56" fmla="*/ 0 w 1628"/>
                <a:gd name="T57" fmla="*/ 0 h 1466"/>
                <a:gd name="T58" fmla="*/ 0 w 1628"/>
                <a:gd name="T59" fmla="*/ 0 h 1466"/>
                <a:gd name="T60" fmla="*/ 0 w 1628"/>
                <a:gd name="T61" fmla="*/ 0 h 1466"/>
                <a:gd name="T62" fmla="*/ 0 w 1628"/>
                <a:gd name="T63" fmla="*/ 0 h 1466"/>
                <a:gd name="T64" fmla="*/ 0 w 1628"/>
                <a:gd name="T65" fmla="*/ 0 h 1466"/>
                <a:gd name="T66" fmla="*/ 0 w 1628"/>
                <a:gd name="T67" fmla="*/ 0 h 1466"/>
                <a:gd name="T68" fmla="*/ 0 w 1628"/>
                <a:gd name="T69" fmla="*/ 0 h 1466"/>
                <a:gd name="T70" fmla="*/ 0 w 1628"/>
                <a:gd name="T71" fmla="*/ 0 h 14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28" h="1466">
                  <a:moveTo>
                    <a:pt x="0" y="592"/>
                  </a:moveTo>
                  <a:lnTo>
                    <a:pt x="108" y="510"/>
                  </a:lnTo>
                  <a:lnTo>
                    <a:pt x="93" y="405"/>
                  </a:lnTo>
                  <a:lnTo>
                    <a:pt x="108" y="235"/>
                  </a:lnTo>
                  <a:lnTo>
                    <a:pt x="203" y="160"/>
                  </a:lnTo>
                  <a:lnTo>
                    <a:pt x="378" y="101"/>
                  </a:lnTo>
                  <a:lnTo>
                    <a:pt x="535" y="146"/>
                  </a:lnTo>
                  <a:lnTo>
                    <a:pt x="608" y="195"/>
                  </a:lnTo>
                  <a:lnTo>
                    <a:pt x="697" y="191"/>
                  </a:lnTo>
                  <a:lnTo>
                    <a:pt x="624" y="61"/>
                  </a:lnTo>
                  <a:lnTo>
                    <a:pt x="743" y="0"/>
                  </a:lnTo>
                  <a:lnTo>
                    <a:pt x="818" y="60"/>
                  </a:lnTo>
                  <a:lnTo>
                    <a:pt x="848" y="150"/>
                  </a:lnTo>
                  <a:lnTo>
                    <a:pt x="948" y="240"/>
                  </a:lnTo>
                  <a:lnTo>
                    <a:pt x="1143" y="280"/>
                  </a:lnTo>
                  <a:lnTo>
                    <a:pt x="1278" y="385"/>
                  </a:lnTo>
                  <a:lnTo>
                    <a:pt x="1278" y="505"/>
                  </a:lnTo>
                  <a:lnTo>
                    <a:pt x="1488" y="525"/>
                  </a:lnTo>
                  <a:lnTo>
                    <a:pt x="1628" y="660"/>
                  </a:lnTo>
                  <a:lnTo>
                    <a:pt x="1323" y="899"/>
                  </a:lnTo>
                  <a:lnTo>
                    <a:pt x="1312" y="1015"/>
                  </a:lnTo>
                  <a:lnTo>
                    <a:pt x="1278" y="1090"/>
                  </a:lnTo>
                  <a:lnTo>
                    <a:pt x="1329" y="1216"/>
                  </a:lnTo>
                  <a:lnTo>
                    <a:pt x="1207" y="1301"/>
                  </a:lnTo>
                  <a:lnTo>
                    <a:pt x="1209" y="1466"/>
                  </a:lnTo>
                  <a:lnTo>
                    <a:pt x="938" y="1405"/>
                  </a:lnTo>
                  <a:lnTo>
                    <a:pt x="723" y="1300"/>
                  </a:lnTo>
                  <a:lnTo>
                    <a:pt x="579" y="1196"/>
                  </a:lnTo>
                  <a:lnTo>
                    <a:pt x="637" y="1103"/>
                  </a:lnTo>
                  <a:lnTo>
                    <a:pt x="489" y="1046"/>
                  </a:lnTo>
                  <a:lnTo>
                    <a:pt x="399" y="946"/>
                  </a:lnTo>
                  <a:lnTo>
                    <a:pt x="231" y="1045"/>
                  </a:lnTo>
                  <a:lnTo>
                    <a:pt x="109" y="944"/>
                  </a:lnTo>
                  <a:lnTo>
                    <a:pt x="109" y="848"/>
                  </a:lnTo>
                  <a:lnTo>
                    <a:pt x="157" y="673"/>
                  </a:lnTo>
                  <a:lnTo>
                    <a:pt x="0" y="59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2" name="Freeform 13">
              <a:extLst>
                <a:ext uri="{FF2B5EF4-FFF2-40B4-BE49-F238E27FC236}">
                  <a16:creationId xmlns:a16="http://schemas.microsoft.com/office/drawing/2014/main" xmlns="" id="{01AF9B55-3A49-7F64-CD8C-D4B80B2A20CC}"/>
                </a:ext>
              </a:extLst>
            </p:cNvPr>
            <p:cNvSpPr>
              <a:spLocks/>
            </p:cNvSpPr>
            <p:nvPr/>
          </p:nvSpPr>
          <p:spPr bwMode="auto">
            <a:xfrm>
              <a:off x="4513263" y="2114550"/>
              <a:ext cx="776287" cy="549275"/>
            </a:xfrm>
            <a:custGeom>
              <a:avLst/>
              <a:gdLst>
                <a:gd name="T0" fmla="*/ 0 w 2445"/>
                <a:gd name="T1" fmla="*/ 0 h 1731"/>
                <a:gd name="T2" fmla="*/ 0 w 2445"/>
                <a:gd name="T3" fmla="*/ 0 h 1731"/>
                <a:gd name="T4" fmla="*/ 0 w 2445"/>
                <a:gd name="T5" fmla="*/ 0 h 1731"/>
                <a:gd name="T6" fmla="*/ 0 w 2445"/>
                <a:gd name="T7" fmla="*/ 0 h 1731"/>
                <a:gd name="T8" fmla="*/ 0 w 2445"/>
                <a:gd name="T9" fmla="*/ 0 h 1731"/>
                <a:gd name="T10" fmla="*/ 0 w 2445"/>
                <a:gd name="T11" fmla="*/ 0 h 1731"/>
                <a:gd name="T12" fmla="*/ 0 w 2445"/>
                <a:gd name="T13" fmla="*/ 0 h 1731"/>
                <a:gd name="T14" fmla="*/ 0 w 2445"/>
                <a:gd name="T15" fmla="*/ 0 h 1731"/>
                <a:gd name="T16" fmla="*/ 0 w 2445"/>
                <a:gd name="T17" fmla="*/ 0 h 1731"/>
                <a:gd name="T18" fmla="*/ 0 w 2445"/>
                <a:gd name="T19" fmla="*/ 0 h 1731"/>
                <a:gd name="T20" fmla="*/ 0 w 2445"/>
                <a:gd name="T21" fmla="*/ 0 h 1731"/>
                <a:gd name="T22" fmla="*/ 0 w 2445"/>
                <a:gd name="T23" fmla="*/ 0 h 1731"/>
                <a:gd name="T24" fmla="*/ 0 w 2445"/>
                <a:gd name="T25" fmla="*/ 0 h 1731"/>
                <a:gd name="T26" fmla="*/ 0 w 2445"/>
                <a:gd name="T27" fmla="*/ 0 h 1731"/>
                <a:gd name="T28" fmla="*/ 0 w 2445"/>
                <a:gd name="T29" fmla="*/ 0 h 1731"/>
                <a:gd name="T30" fmla="*/ 0 w 2445"/>
                <a:gd name="T31" fmla="*/ 0 h 1731"/>
                <a:gd name="T32" fmla="*/ 0 w 2445"/>
                <a:gd name="T33" fmla="*/ 0 h 1731"/>
                <a:gd name="T34" fmla="*/ 0 w 2445"/>
                <a:gd name="T35" fmla="*/ 0 h 1731"/>
                <a:gd name="T36" fmla="*/ 0 w 2445"/>
                <a:gd name="T37" fmla="*/ 0 h 1731"/>
                <a:gd name="T38" fmla="*/ 0 w 2445"/>
                <a:gd name="T39" fmla="*/ 0 h 1731"/>
                <a:gd name="T40" fmla="*/ 0 w 2445"/>
                <a:gd name="T41" fmla="*/ 0 h 1731"/>
                <a:gd name="T42" fmla="*/ 0 w 2445"/>
                <a:gd name="T43" fmla="*/ 0 h 1731"/>
                <a:gd name="T44" fmla="*/ 0 w 2445"/>
                <a:gd name="T45" fmla="*/ 0 h 1731"/>
                <a:gd name="T46" fmla="*/ 0 w 2445"/>
                <a:gd name="T47" fmla="*/ 0 h 1731"/>
                <a:gd name="T48" fmla="*/ 0 w 2445"/>
                <a:gd name="T49" fmla="*/ 0 h 1731"/>
                <a:gd name="T50" fmla="*/ 0 w 2445"/>
                <a:gd name="T51" fmla="*/ 0 h 1731"/>
                <a:gd name="T52" fmla="*/ 0 w 2445"/>
                <a:gd name="T53" fmla="*/ 0 h 1731"/>
                <a:gd name="T54" fmla="*/ 0 w 2445"/>
                <a:gd name="T55" fmla="*/ 0 h 1731"/>
                <a:gd name="T56" fmla="*/ 0 w 2445"/>
                <a:gd name="T57" fmla="*/ 0 h 1731"/>
                <a:gd name="T58" fmla="*/ 0 w 2445"/>
                <a:gd name="T59" fmla="*/ 0 h 1731"/>
                <a:gd name="T60" fmla="*/ 0 w 2445"/>
                <a:gd name="T61" fmla="*/ 0 h 1731"/>
                <a:gd name="T62" fmla="*/ 0 w 2445"/>
                <a:gd name="T63" fmla="*/ 0 h 1731"/>
                <a:gd name="T64" fmla="*/ 0 w 2445"/>
                <a:gd name="T65" fmla="*/ 0 h 17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45" h="1731">
                  <a:moveTo>
                    <a:pt x="245" y="33"/>
                  </a:moveTo>
                  <a:lnTo>
                    <a:pt x="374" y="0"/>
                  </a:lnTo>
                  <a:lnTo>
                    <a:pt x="500" y="64"/>
                  </a:lnTo>
                  <a:lnTo>
                    <a:pt x="635" y="76"/>
                  </a:lnTo>
                  <a:lnTo>
                    <a:pt x="635" y="255"/>
                  </a:lnTo>
                  <a:lnTo>
                    <a:pt x="735" y="259"/>
                  </a:lnTo>
                  <a:lnTo>
                    <a:pt x="839" y="315"/>
                  </a:lnTo>
                  <a:lnTo>
                    <a:pt x="935" y="364"/>
                  </a:lnTo>
                  <a:lnTo>
                    <a:pt x="1099" y="300"/>
                  </a:lnTo>
                  <a:lnTo>
                    <a:pt x="1144" y="335"/>
                  </a:lnTo>
                  <a:lnTo>
                    <a:pt x="1184" y="435"/>
                  </a:lnTo>
                  <a:lnTo>
                    <a:pt x="1275" y="450"/>
                  </a:lnTo>
                  <a:lnTo>
                    <a:pt x="1370" y="390"/>
                  </a:lnTo>
                  <a:lnTo>
                    <a:pt x="1505" y="425"/>
                  </a:lnTo>
                  <a:lnTo>
                    <a:pt x="1640" y="495"/>
                  </a:lnTo>
                  <a:lnTo>
                    <a:pt x="1815" y="435"/>
                  </a:lnTo>
                  <a:lnTo>
                    <a:pt x="1880" y="540"/>
                  </a:lnTo>
                  <a:lnTo>
                    <a:pt x="2200" y="490"/>
                  </a:lnTo>
                  <a:lnTo>
                    <a:pt x="2355" y="424"/>
                  </a:lnTo>
                  <a:lnTo>
                    <a:pt x="2445" y="545"/>
                  </a:lnTo>
                  <a:lnTo>
                    <a:pt x="2255" y="649"/>
                  </a:lnTo>
                  <a:lnTo>
                    <a:pt x="2205" y="765"/>
                  </a:lnTo>
                  <a:lnTo>
                    <a:pt x="2313" y="892"/>
                  </a:lnTo>
                  <a:lnTo>
                    <a:pt x="2339" y="996"/>
                  </a:lnTo>
                  <a:lnTo>
                    <a:pt x="2256" y="1006"/>
                  </a:lnTo>
                  <a:lnTo>
                    <a:pt x="2235" y="1069"/>
                  </a:lnTo>
                  <a:lnTo>
                    <a:pt x="2247" y="1129"/>
                  </a:lnTo>
                  <a:lnTo>
                    <a:pt x="2135" y="1099"/>
                  </a:lnTo>
                  <a:lnTo>
                    <a:pt x="2016" y="1171"/>
                  </a:lnTo>
                  <a:lnTo>
                    <a:pt x="1940" y="1245"/>
                  </a:lnTo>
                  <a:lnTo>
                    <a:pt x="1911" y="1378"/>
                  </a:lnTo>
                  <a:lnTo>
                    <a:pt x="1893" y="1500"/>
                  </a:lnTo>
                  <a:lnTo>
                    <a:pt x="1760" y="1551"/>
                  </a:lnTo>
                  <a:lnTo>
                    <a:pt x="1635" y="1531"/>
                  </a:lnTo>
                  <a:lnTo>
                    <a:pt x="1610" y="1641"/>
                  </a:lnTo>
                  <a:lnTo>
                    <a:pt x="1520" y="1626"/>
                  </a:lnTo>
                  <a:lnTo>
                    <a:pt x="1500" y="1536"/>
                  </a:lnTo>
                  <a:lnTo>
                    <a:pt x="1395" y="1476"/>
                  </a:lnTo>
                  <a:lnTo>
                    <a:pt x="1219" y="1431"/>
                  </a:lnTo>
                  <a:lnTo>
                    <a:pt x="1184" y="1491"/>
                  </a:lnTo>
                  <a:lnTo>
                    <a:pt x="1124" y="1588"/>
                  </a:lnTo>
                  <a:lnTo>
                    <a:pt x="1025" y="1602"/>
                  </a:lnTo>
                  <a:lnTo>
                    <a:pt x="814" y="1666"/>
                  </a:lnTo>
                  <a:lnTo>
                    <a:pt x="734" y="1591"/>
                  </a:lnTo>
                  <a:lnTo>
                    <a:pt x="659" y="1651"/>
                  </a:lnTo>
                  <a:lnTo>
                    <a:pt x="629" y="1731"/>
                  </a:lnTo>
                  <a:lnTo>
                    <a:pt x="524" y="1671"/>
                  </a:lnTo>
                  <a:lnTo>
                    <a:pt x="524" y="1576"/>
                  </a:lnTo>
                  <a:lnTo>
                    <a:pt x="409" y="1636"/>
                  </a:lnTo>
                  <a:lnTo>
                    <a:pt x="359" y="1546"/>
                  </a:lnTo>
                  <a:lnTo>
                    <a:pt x="299" y="1606"/>
                  </a:lnTo>
                  <a:lnTo>
                    <a:pt x="134" y="1605"/>
                  </a:lnTo>
                  <a:lnTo>
                    <a:pt x="47" y="1441"/>
                  </a:lnTo>
                  <a:lnTo>
                    <a:pt x="0" y="1336"/>
                  </a:lnTo>
                  <a:lnTo>
                    <a:pt x="35" y="1215"/>
                  </a:lnTo>
                  <a:lnTo>
                    <a:pt x="240" y="1095"/>
                  </a:lnTo>
                  <a:lnTo>
                    <a:pt x="404" y="945"/>
                  </a:lnTo>
                  <a:lnTo>
                    <a:pt x="614" y="946"/>
                  </a:lnTo>
                  <a:lnTo>
                    <a:pt x="629" y="861"/>
                  </a:lnTo>
                  <a:lnTo>
                    <a:pt x="379" y="770"/>
                  </a:lnTo>
                  <a:lnTo>
                    <a:pt x="408" y="606"/>
                  </a:lnTo>
                  <a:lnTo>
                    <a:pt x="289" y="570"/>
                  </a:lnTo>
                  <a:lnTo>
                    <a:pt x="374" y="483"/>
                  </a:lnTo>
                  <a:lnTo>
                    <a:pt x="528" y="465"/>
                  </a:lnTo>
                  <a:lnTo>
                    <a:pt x="379" y="335"/>
                  </a:lnTo>
                  <a:lnTo>
                    <a:pt x="289" y="185"/>
                  </a:lnTo>
                  <a:lnTo>
                    <a:pt x="245" y="33"/>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Arial" charset="0"/>
                <a:ea typeface="ＭＳ Ｐゴシック" pitchFamily="34" charset="-128"/>
              </a:endParaRPr>
            </a:p>
          </p:txBody>
        </p:sp>
        <p:sp>
          <p:nvSpPr>
            <p:cNvPr id="63" name="Freeform 14">
              <a:extLst>
                <a:ext uri="{FF2B5EF4-FFF2-40B4-BE49-F238E27FC236}">
                  <a16:creationId xmlns:a16="http://schemas.microsoft.com/office/drawing/2014/main" xmlns="" id="{920A6B19-16CE-3A0F-B027-9948931C1513}"/>
                </a:ext>
              </a:extLst>
            </p:cNvPr>
            <p:cNvSpPr>
              <a:spLocks/>
            </p:cNvSpPr>
            <p:nvPr/>
          </p:nvSpPr>
          <p:spPr bwMode="auto">
            <a:xfrm>
              <a:off x="4229100" y="2957512"/>
              <a:ext cx="973138" cy="839788"/>
            </a:xfrm>
            <a:custGeom>
              <a:avLst/>
              <a:gdLst>
                <a:gd name="T0" fmla="*/ 0 w 3065"/>
                <a:gd name="T1" fmla="*/ 0 h 2646"/>
                <a:gd name="T2" fmla="*/ 0 w 3065"/>
                <a:gd name="T3" fmla="*/ 0 h 2646"/>
                <a:gd name="T4" fmla="*/ 0 w 3065"/>
                <a:gd name="T5" fmla="*/ 0 h 2646"/>
                <a:gd name="T6" fmla="*/ 0 w 3065"/>
                <a:gd name="T7" fmla="*/ 0 h 2646"/>
                <a:gd name="T8" fmla="*/ 0 w 3065"/>
                <a:gd name="T9" fmla="*/ 0 h 2646"/>
                <a:gd name="T10" fmla="*/ 0 w 3065"/>
                <a:gd name="T11" fmla="*/ 0 h 2646"/>
                <a:gd name="T12" fmla="*/ 0 w 3065"/>
                <a:gd name="T13" fmla="*/ 0 h 2646"/>
                <a:gd name="T14" fmla="*/ 0 w 3065"/>
                <a:gd name="T15" fmla="*/ 0 h 2646"/>
                <a:gd name="T16" fmla="*/ 0 w 3065"/>
                <a:gd name="T17" fmla="*/ 0 h 2646"/>
                <a:gd name="T18" fmla="*/ 0 w 3065"/>
                <a:gd name="T19" fmla="*/ 0 h 2646"/>
                <a:gd name="T20" fmla="*/ 0 w 3065"/>
                <a:gd name="T21" fmla="*/ 0 h 2646"/>
                <a:gd name="T22" fmla="*/ 0 w 3065"/>
                <a:gd name="T23" fmla="*/ 0 h 2646"/>
                <a:gd name="T24" fmla="*/ 0 w 3065"/>
                <a:gd name="T25" fmla="*/ 0 h 2646"/>
                <a:gd name="T26" fmla="*/ 0 w 3065"/>
                <a:gd name="T27" fmla="*/ 0 h 2646"/>
                <a:gd name="T28" fmla="*/ 0 w 3065"/>
                <a:gd name="T29" fmla="*/ 0 h 2646"/>
                <a:gd name="T30" fmla="*/ 0 w 3065"/>
                <a:gd name="T31" fmla="*/ 0 h 2646"/>
                <a:gd name="T32" fmla="*/ 0 w 3065"/>
                <a:gd name="T33" fmla="*/ 0 h 2646"/>
                <a:gd name="T34" fmla="*/ 0 w 3065"/>
                <a:gd name="T35" fmla="*/ 0 h 2646"/>
                <a:gd name="T36" fmla="*/ 0 w 3065"/>
                <a:gd name="T37" fmla="*/ 0 h 2646"/>
                <a:gd name="T38" fmla="*/ 0 w 3065"/>
                <a:gd name="T39" fmla="*/ 0 h 2646"/>
                <a:gd name="T40" fmla="*/ 0 w 3065"/>
                <a:gd name="T41" fmla="*/ 0 h 2646"/>
                <a:gd name="T42" fmla="*/ 0 w 3065"/>
                <a:gd name="T43" fmla="*/ 0 h 2646"/>
                <a:gd name="T44" fmla="*/ 0 w 3065"/>
                <a:gd name="T45" fmla="*/ 0 h 2646"/>
                <a:gd name="T46" fmla="*/ 0 w 3065"/>
                <a:gd name="T47" fmla="*/ 0 h 2646"/>
                <a:gd name="T48" fmla="*/ 0 w 3065"/>
                <a:gd name="T49" fmla="*/ 0 h 2646"/>
                <a:gd name="T50" fmla="*/ 0 w 3065"/>
                <a:gd name="T51" fmla="*/ 0 h 2646"/>
                <a:gd name="T52" fmla="*/ 0 w 3065"/>
                <a:gd name="T53" fmla="*/ 0 h 2646"/>
                <a:gd name="T54" fmla="*/ 0 w 3065"/>
                <a:gd name="T55" fmla="*/ 0 h 2646"/>
                <a:gd name="T56" fmla="*/ 0 w 3065"/>
                <a:gd name="T57" fmla="*/ 0 h 2646"/>
                <a:gd name="T58" fmla="*/ 0 w 3065"/>
                <a:gd name="T59" fmla="*/ 0 h 2646"/>
                <a:gd name="T60" fmla="*/ 0 w 3065"/>
                <a:gd name="T61" fmla="*/ 0 h 2646"/>
                <a:gd name="T62" fmla="*/ 0 w 3065"/>
                <a:gd name="T63" fmla="*/ 0 h 2646"/>
                <a:gd name="T64" fmla="*/ 0 w 3065"/>
                <a:gd name="T65" fmla="*/ 0 h 2646"/>
                <a:gd name="T66" fmla="*/ 0 w 3065"/>
                <a:gd name="T67" fmla="*/ 0 h 2646"/>
                <a:gd name="T68" fmla="*/ 0 w 3065"/>
                <a:gd name="T69" fmla="*/ 0 h 2646"/>
                <a:gd name="T70" fmla="*/ 0 w 3065"/>
                <a:gd name="T71" fmla="*/ 0 h 2646"/>
                <a:gd name="T72" fmla="*/ 0 w 3065"/>
                <a:gd name="T73" fmla="*/ 0 h 2646"/>
                <a:gd name="T74" fmla="*/ 0 w 3065"/>
                <a:gd name="T75" fmla="*/ 0 h 2646"/>
                <a:gd name="T76" fmla="*/ 0 w 3065"/>
                <a:gd name="T77" fmla="*/ 0 h 26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065" h="2646">
                  <a:moveTo>
                    <a:pt x="1288" y="95"/>
                  </a:moveTo>
                  <a:lnTo>
                    <a:pt x="1453" y="120"/>
                  </a:lnTo>
                  <a:lnTo>
                    <a:pt x="1598" y="60"/>
                  </a:lnTo>
                  <a:lnTo>
                    <a:pt x="1823" y="60"/>
                  </a:lnTo>
                  <a:lnTo>
                    <a:pt x="1853" y="165"/>
                  </a:lnTo>
                  <a:lnTo>
                    <a:pt x="1798" y="270"/>
                  </a:lnTo>
                  <a:lnTo>
                    <a:pt x="1918" y="275"/>
                  </a:lnTo>
                  <a:lnTo>
                    <a:pt x="1993" y="230"/>
                  </a:lnTo>
                  <a:lnTo>
                    <a:pt x="2153" y="255"/>
                  </a:lnTo>
                  <a:lnTo>
                    <a:pt x="2258" y="315"/>
                  </a:lnTo>
                  <a:lnTo>
                    <a:pt x="2323" y="215"/>
                  </a:lnTo>
                  <a:lnTo>
                    <a:pt x="2293" y="110"/>
                  </a:lnTo>
                  <a:lnTo>
                    <a:pt x="2273" y="5"/>
                  </a:lnTo>
                  <a:lnTo>
                    <a:pt x="2353" y="0"/>
                  </a:lnTo>
                  <a:lnTo>
                    <a:pt x="2483" y="65"/>
                  </a:lnTo>
                  <a:lnTo>
                    <a:pt x="2723" y="185"/>
                  </a:lnTo>
                  <a:lnTo>
                    <a:pt x="2818" y="320"/>
                  </a:lnTo>
                  <a:lnTo>
                    <a:pt x="2908" y="287"/>
                  </a:lnTo>
                  <a:lnTo>
                    <a:pt x="2960" y="389"/>
                  </a:lnTo>
                  <a:lnTo>
                    <a:pt x="3058" y="381"/>
                  </a:lnTo>
                  <a:lnTo>
                    <a:pt x="3065" y="495"/>
                  </a:lnTo>
                  <a:lnTo>
                    <a:pt x="2903" y="515"/>
                  </a:lnTo>
                  <a:lnTo>
                    <a:pt x="2728" y="705"/>
                  </a:lnTo>
                  <a:lnTo>
                    <a:pt x="2828" y="930"/>
                  </a:lnTo>
                  <a:lnTo>
                    <a:pt x="2843" y="1028"/>
                  </a:lnTo>
                  <a:lnTo>
                    <a:pt x="2738" y="1095"/>
                  </a:lnTo>
                  <a:lnTo>
                    <a:pt x="2768" y="1145"/>
                  </a:lnTo>
                  <a:lnTo>
                    <a:pt x="2608" y="1265"/>
                  </a:lnTo>
                  <a:lnTo>
                    <a:pt x="2503" y="1426"/>
                  </a:lnTo>
                  <a:lnTo>
                    <a:pt x="2075" y="1588"/>
                  </a:lnTo>
                  <a:lnTo>
                    <a:pt x="2093" y="1446"/>
                  </a:lnTo>
                  <a:lnTo>
                    <a:pt x="1958" y="1531"/>
                  </a:lnTo>
                  <a:lnTo>
                    <a:pt x="1918" y="1621"/>
                  </a:lnTo>
                  <a:lnTo>
                    <a:pt x="1933" y="1701"/>
                  </a:lnTo>
                  <a:lnTo>
                    <a:pt x="1819" y="1776"/>
                  </a:lnTo>
                  <a:lnTo>
                    <a:pt x="1739" y="1920"/>
                  </a:lnTo>
                  <a:lnTo>
                    <a:pt x="1688" y="1863"/>
                  </a:lnTo>
                  <a:lnTo>
                    <a:pt x="1558" y="1938"/>
                  </a:lnTo>
                  <a:lnTo>
                    <a:pt x="1491" y="2092"/>
                  </a:lnTo>
                  <a:lnTo>
                    <a:pt x="1356" y="2071"/>
                  </a:lnTo>
                  <a:lnTo>
                    <a:pt x="1223" y="1996"/>
                  </a:lnTo>
                  <a:lnTo>
                    <a:pt x="1137" y="1908"/>
                  </a:lnTo>
                  <a:lnTo>
                    <a:pt x="998" y="1983"/>
                  </a:lnTo>
                  <a:lnTo>
                    <a:pt x="989" y="2070"/>
                  </a:lnTo>
                  <a:lnTo>
                    <a:pt x="884" y="2100"/>
                  </a:lnTo>
                  <a:lnTo>
                    <a:pt x="822" y="2166"/>
                  </a:lnTo>
                  <a:lnTo>
                    <a:pt x="854" y="2317"/>
                  </a:lnTo>
                  <a:lnTo>
                    <a:pt x="743" y="2287"/>
                  </a:lnTo>
                  <a:lnTo>
                    <a:pt x="615" y="2391"/>
                  </a:lnTo>
                  <a:lnTo>
                    <a:pt x="553" y="2211"/>
                  </a:lnTo>
                  <a:lnTo>
                    <a:pt x="474" y="2280"/>
                  </a:lnTo>
                  <a:lnTo>
                    <a:pt x="494" y="2379"/>
                  </a:lnTo>
                  <a:lnTo>
                    <a:pt x="464" y="2481"/>
                  </a:lnTo>
                  <a:lnTo>
                    <a:pt x="163" y="2551"/>
                  </a:lnTo>
                  <a:lnTo>
                    <a:pt x="98" y="2626"/>
                  </a:lnTo>
                  <a:lnTo>
                    <a:pt x="0" y="2646"/>
                  </a:lnTo>
                  <a:lnTo>
                    <a:pt x="74" y="2355"/>
                  </a:lnTo>
                  <a:lnTo>
                    <a:pt x="182" y="2284"/>
                  </a:lnTo>
                  <a:lnTo>
                    <a:pt x="279" y="2188"/>
                  </a:lnTo>
                  <a:lnTo>
                    <a:pt x="419" y="1995"/>
                  </a:lnTo>
                  <a:lnTo>
                    <a:pt x="388" y="1896"/>
                  </a:lnTo>
                  <a:lnTo>
                    <a:pt x="374" y="1779"/>
                  </a:lnTo>
                  <a:lnTo>
                    <a:pt x="308" y="1681"/>
                  </a:lnTo>
                  <a:lnTo>
                    <a:pt x="313" y="1561"/>
                  </a:lnTo>
                  <a:lnTo>
                    <a:pt x="208" y="1461"/>
                  </a:lnTo>
                  <a:lnTo>
                    <a:pt x="263" y="1381"/>
                  </a:lnTo>
                  <a:lnTo>
                    <a:pt x="448" y="1471"/>
                  </a:lnTo>
                  <a:lnTo>
                    <a:pt x="593" y="1531"/>
                  </a:lnTo>
                  <a:lnTo>
                    <a:pt x="718" y="1476"/>
                  </a:lnTo>
                  <a:lnTo>
                    <a:pt x="608" y="1416"/>
                  </a:lnTo>
                  <a:lnTo>
                    <a:pt x="510" y="1370"/>
                  </a:lnTo>
                  <a:lnTo>
                    <a:pt x="493" y="1185"/>
                  </a:lnTo>
                  <a:lnTo>
                    <a:pt x="478" y="1005"/>
                  </a:lnTo>
                  <a:lnTo>
                    <a:pt x="583" y="900"/>
                  </a:lnTo>
                  <a:lnTo>
                    <a:pt x="638" y="785"/>
                  </a:lnTo>
                  <a:lnTo>
                    <a:pt x="838" y="785"/>
                  </a:lnTo>
                  <a:lnTo>
                    <a:pt x="973" y="690"/>
                  </a:lnTo>
                  <a:lnTo>
                    <a:pt x="983" y="530"/>
                  </a:lnTo>
                  <a:lnTo>
                    <a:pt x="1078" y="395"/>
                  </a:lnTo>
                  <a:lnTo>
                    <a:pt x="1078" y="260"/>
                  </a:lnTo>
                  <a:lnTo>
                    <a:pt x="1288" y="95"/>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4" name="Freeform 15">
              <a:extLst>
                <a:ext uri="{FF2B5EF4-FFF2-40B4-BE49-F238E27FC236}">
                  <a16:creationId xmlns:a16="http://schemas.microsoft.com/office/drawing/2014/main" xmlns="" id="{6F54C86B-F100-9FB4-1F0A-E2DF302F265D}"/>
                </a:ext>
              </a:extLst>
            </p:cNvPr>
            <p:cNvSpPr>
              <a:spLocks/>
            </p:cNvSpPr>
            <p:nvPr/>
          </p:nvSpPr>
          <p:spPr bwMode="auto">
            <a:xfrm>
              <a:off x="4529138" y="2463800"/>
              <a:ext cx="714375" cy="593725"/>
            </a:xfrm>
            <a:custGeom>
              <a:avLst/>
              <a:gdLst>
                <a:gd name="T0" fmla="*/ 0 w 2251"/>
                <a:gd name="T1" fmla="*/ 0 h 1871"/>
                <a:gd name="T2" fmla="*/ 0 w 2251"/>
                <a:gd name="T3" fmla="*/ 0 h 1871"/>
                <a:gd name="T4" fmla="*/ 0 w 2251"/>
                <a:gd name="T5" fmla="*/ 0 h 1871"/>
                <a:gd name="T6" fmla="*/ 0 w 2251"/>
                <a:gd name="T7" fmla="*/ 0 h 1871"/>
                <a:gd name="T8" fmla="*/ 0 w 2251"/>
                <a:gd name="T9" fmla="*/ 0 h 1871"/>
                <a:gd name="T10" fmla="*/ 0 w 2251"/>
                <a:gd name="T11" fmla="*/ 0 h 1871"/>
                <a:gd name="T12" fmla="*/ 0 w 2251"/>
                <a:gd name="T13" fmla="*/ 0 h 1871"/>
                <a:gd name="T14" fmla="*/ 0 w 2251"/>
                <a:gd name="T15" fmla="*/ 0 h 1871"/>
                <a:gd name="T16" fmla="*/ 0 w 2251"/>
                <a:gd name="T17" fmla="*/ 0 h 1871"/>
                <a:gd name="T18" fmla="*/ 0 w 2251"/>
                <a:gd name="T19" fmla="*/ 0 h 1871"/>
                <a:gd name="T20" fmla="*/ 0 w 2251"/>
                <a:gd name="T21" fmla="*/ 0 h 1871"/>
                <a:gd name="T22" fmla="*/ 0 w 2251"/>
                <a:gd name="T23" fmla="*/ 0 h 1871"/>
                <a:gd name="T24" fmla="*/ 0 w 2251"/>
                <a:gd name="T25" fmla="*/ 0 h 1871"/>
                <a:gd name="T26" fmla="*/ 0 w 2251"/>
                <a:gd name="T27" fmla="*/ 0 h 1871"/>
                <a:gd name="T28" fmla="*/ 0 w 2251"/>
                <a:gd name="T29" fmla="*/ 0 h 1871"/>
                <a:gd name="T30" fmla="*/ 0 w 2251"/>
                <a:gd name="T31" fmla="*/ 0 h 1871"/>
                <a:gd name="T32" fmla="*/ 0 w 2251"/>
                <a:gd name="T33" fmla="*/ 0 h 1871"/>
                <a:gd name="T34" fmla="*/ 0 w 2251"/>
                <a:gd name="T35" fmla="*/ 0 h 1871"/>
                <a:gd name="T36" fmla="*/ 0 w 2251"/>
                <a:gd name="T37" fmla="*/ 0 h 1871"/>
                <a:gd name="T38" fmla="*/ 0 w 2251"/>
                <a:gd name="T39" fmla="*/ 0 h 1871"/>
                <a:gd name="T40" fmla="*/ 0 w 2251"/>
                <a:gd name="T41" fmla="*/ 0 h 1871"/>
                <a:gd name="T42" fmla="*/ 0 w 2251"/>
                <a:gd name="T43" fmla="*/ 0 h 1871"/>
                <a:gd name="T44" fmla="*/ 0 w 2251"/>
                <a:gd name="T45" fmla="*/ 0 h 1871"/>
                <a:gd name="T46" fmla="*/ 0 w 2251"/>
                <a:gd name="T47" fmla="*/ 0 h 1871"/>
                <a:gd name="T48" fmla="*/ 0 w 2251"/>
                <a:gd name="T49" fmla="*/ 0 h 1871"/>
                <a:gd name="T50" fmla="*/ 0 w 2251"/>
                <a:gd name="T51" fmla="*/ 0 h 1871"/>
                <a:gd name="T52" fmla="*/ 0 w 2251"/>
                <a:gd name="T53" fmla="*/ 0 h 1871"/>
                <a:gd name="T54" fmla="*/ 0 w 2251"/>
                <a:gd name="T55" fmla="*/ 0 h 1871"/>
                <a:gd name="T56" fmla="*/ 0 w 2251"/>
                <a:gd name="T57" fmla="*/ 0 h 1871"/>
                <a:gd name="T58" fmla="*/ 0 w 2251"/>
                <a:gd name="T59" fmla="*/ 0 h 1871"/>
                <a:gd name="T60" fmla="*/ 0 w 2251"/>
                <a:gd name="T61" fmla="*/ 0 h 1871"/>
                <a:gd name="T62" fmla="*/ 0 w 2251"/>
                <a:gd name="T63" fmla="*/ 0 h 18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51" h="1871">
                  <a:moveTo>
                    <a:pt x="2201" y="30"/>
                  </a:moveTo>
                  <a:lnTo>
                    <a:pt x="2221" y="175"/>
                  </a:lnTo>
                  <a:lnTo>
                    <a:pt x="2186" y="295"/>
                  </a:lnTo>
                  <a:lnTo>
                    <a:pt x="2251" y="375"/>
                  </a:lnTo>
                  <a:lnTo>
                    <a:pt x="2191" y="510"/>
                  </a:lnTo>
                  <a:lnTo>
                    <a:pt x="2096" y="645"/>
                  </a:lnTo>
                  <a:lnTo>
                    <a:pt x="1921" y="780"/>
                  </a:lnTo>
                  <a:lnTo>
                    <a:pt x="1766" y="790"/>
                  </a:lnTo>
                  <a:lnTo>
                    <a:pt x="1516" y="1047"/>
                  </a:lnTo>
                  <a:lnTo>
                    <a:pt x="1396" y="1007"/>
                  </a:lnTo>
                  <a:lnTo>
                    <a:pt x="1271" y="1047"/>
                  </a:lnTo>
                  <a:lnTo>
                    <a:pt x="1246" y="1207"/>
                  </a:lnTo>
                  <a:lnTo>
                    <a:pt x="1406" y="1262"/>
                  </a:lnTo>
                  <a:lnTo>
                    <a:pt x="1621" y="1452"/>
                  </a:lnTo>
                  <a:lnTo>
                    <a:pt x="1771" y="1592"/>
                  </a:lnTo>
                  <a:lnTo>
                    <a:pt x="1781" y="1742"/>
                  </a:lnTo>
                  <a:lnTo>
                    <a:pt x="1412" y="1557"/>
                  </a:lnTo>
                  <a:lnTo>
                    <a:pt x="1327" y="1563"/>
                  </a:lnTo>
                  <a:lnTo>
                    <a:pt x="1350" y="1666"/>
                  </a:lnTo>
                  <a:lnTo>
                    <a:pt x="1381" y="1773"/>
                  </a:lnTo>
                  <a:lnTo>
                    <a:pt x="1316" y="1871"/>
                  </a:lnTo>
                  <a:lnTo>
                    <a:pt x="1214" y="1812"/>
                  </a:lnTo>
                  <a:lnTo>
                    <a:pt x="1051" y="1788"/>
                  </a:lnTo>
                  <a:lnTo>
                    <a:pt x="973" y="1833"/>
                  </a:lnTo>
                  <a:lnTo>
                    <a:pt x="853" y="1828"/>
                  </a:lnTo>
                  <a:lnTo>
                    <a:pt x="909" y="1722"/>
                  </a:lnTo>
                  <a:lnTo>
                    <a:pt x="881" y="1617"/>
                  </a:lnTo>
                  <a:lnTo>
                    <a:pt x="659" y="1616"/>
                  </a:lnTo>
                  <a:lnTo>
                    <a:pt x="510" y="1677"/>
                  </a:lnTo>
                  <a:lnTo>
                    <a:pt x="345" y="1652"/>
                  </a:lnTo>
                  <a:lnTo>
                    <a:pt x="354" y="1577"/>
                  </a:lnTo>
                  <a:lnTo>
                    <a:pt x="510" y="1424"/>
                  </a:lnTo>
                  <a:lnTo>
                    <a:pt x="506" y="1331"/>
                  </a:lnTo>
                  <a:lnTo>
                    <a:pt x="386" y="1302"/>
                  </a:lnTo>
                  <a:lnTo>
                    <a:pt x="332" y="1188"/>
                  </a:lnTo>
                  <a:lnTo>
                    <a:pt x="346" y="977"/>
                  </a:lnTo>
                  <a:lnTo>
                    <a:pt x="227" y="1022"/>
                  </a:lnTo>
                  <a:lnTo>
                    <a:pt x="119" y="883"/>
                  </a:lnTo>
                  <a:lnTo>
                    <a:pt x="0" y="760"/>
                  </a:lnTo>
                  <a:lnTo>
                    <a:pt x="26" y="569"/>
                  </a:lnTo>
                  <a:lnTo>
                    <a:pt x="87" y="506"/>
                  </a:lnTo>
                  <a:lnTo>
                    <a:pt x="249" y="504"/>
                  </a:lnTo>
                  <a:lnTo>
                    <a:pt x="311" y="446"/>
                  </a:lnTo>
                  <a:lnTo>
                    <a:pt x="362" y="536"/>
                  </a:lnTo>
                  <a:lnTo>
                    <a:pt x="476" y="476"/>
                  </a:lnTo>
                  <a:lnTo>
                    <a:pt x="476" y="571"/>
                  </a:lnTo>
                  <a:lnTo>
                    <a:pt x="579" y="631"/>
                  </a:lnTo>
                  <a:lnTo>
                    <a:pt x="611" y="550"/>
                  </a:lnTo>
                  <a:lnTo>
                    <a:pt x="687" y="491"/>
                  </a:lnTo>
                  <a:lnTo>
                    <a:pt x="765" y="566"/>
                  </a:lnTo>
                  <a:lnTo>
                    <a:pt x="977" y="502"/>
                  </a:lnTo>
                  <a:lnTo>
                    <a:pt x="1077" y="487"/>
                  </a:lnTo>
                  <a:lnTo>
                    <a:pt x="1171" y="330"/>
                  </a:lnTo>
                  <a:lnTo>
                    <a:pt x="1345" y="377"/>
                  </a:lnTo>
                  <a:lnTo>
                    <a:pt x="1451" y="435"/>
                  </a:lnTo>
                  <a:lnTo>
                    <a:pt x="1471" y="527"/>
                  </a:lnTo>
                  <a:lnTo>
                    <a:pt x="1561" y="541"/>
                  </a:lnTo>
                  <a:lnTo>
                    <a:pt x="1586" y="430"/>
                  </a:lnTo>
                  <a:lnTo>
                    <a:pt x="1711" y="451"/>
                  </a:lnTo>
                  <a:lnTo>
                    <a:pt x="1846" y="400"/>
                  </a:lnTo>
                  <a:lnTo>
                    <a:pt x="1861" y="280"/>
                  </a:lnTo>
                  <a:lnTo>
                    <a:pt x="1891" y="145"/>
                  </a:lnTo>
                  <a:lnTo>
                    <a:pt x="1966" y="70"/>
                  </a:lnTo>
                  <a:lnTo>
                    <a:pt x="2086" y="0"/>
                  </a:lnTo>
                  <a:lnTo>
                    <a:pt x="2201" y="3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5" name="Freeform 16">
              <a:extLst>
                <a:ext uri="{FF2B5EF4-FFF2-40B4-BE49-F238E27FC236}">
                  <a16:creationId xmlns:a16="http://schemas.microsoft.com/office/drawing/2014/main" xmlns="" id="{C43F41DE-959D-819C-4F7D-237E30AC6D4C}"/>
                </a:ext>
              </a:extLst>
            </p:cNvPr>
            <p:cNvSpPr>
              <a:spLocks/>
            </p:cNvSpPr>
            <p:nvPr/>
          </p:nvSpPr>
          <p:spPr bwMode="auto">
            <a:xfrm>
              <a:off x="4924425" y="2125662"/>
              <a:ext cx="600075" cy="989013"/>
            </a:xfrm>
            <a:custGeom>
              <a:avLst/>
              <a:gdLst>
                <a:gd name="T0" fmla="*/ 0 w 1891"/>
                <a:gd name="T1" fmla="*/ 0 h 3116"/>
                <a:gd name="T2" fmla="*/ 0 w 1891"/>
                <a:gd name="T3" fmla="*/ 0 h 3116"/>
                <a:gd name="T4" fmla="*/ 0 w 1891"/>
                <a:gd name="T5" fmla="*/ 0 h 3116"/>
                <a:gd name="T6" fmla="*/ 0 w 1891"/>
                <a:gd name="T7" fmla="*/ 0 h 3116"/>
                <a:gd name="T8" fmla="*/ 0 w 1891"/>
                <a:gd name="T9" fmla="*/ 0 h 3116"/>
                <a:gd name="T10" fmla="*/ 0 w 1891"/>
                <a:gd name="T11" fmla="*/ 0 h 3116"/>
                <a:gd name="T12" fmla="*/ 0 w 1891"/>
                <a:gd name="T13" fmla="*/ 0 h 3116"/>
                <a:gd name="T14" fmla="*/ 0 w 1891"/>
                <a:gd name="T15" fmla="*/ 0 h 3116"/>
                <a:gd name="T16" fmla="*/ 0 w 1891"/>
                <a:gd name="T17" fmla="*/ 0 h 3116"/>
                <a:gd name="T18" fmla="*/ 0 w 1891"/>
                <a:gd name="T19" fmla="*/ 0 h 3116"/>
                <a:gd name="T20" fmla="*/ 0 w 1891"/>
                <a:gd name="T21" fmla="*/ 0 h 3116"/>
                <a:gd name="T22" fmla="*/ 0 w 1891"/>
                <a:gd name="T23" fmla="*/ 0 h 3116"/>
                <a:gd name="T24" fmla="*/ 0 w 1891"/>
                <a:gd name="T25" fmla="*/ 0 h 3116"/>
                <a:gd name="T26" fmla="*/ 0 w 1891"/>
                <a:gd name="T27" fmla="*/ 0 h 3116"/>
                <a:gd name="T28" fmla="*/ 0 w 1891"/>
                <a:gd name="T29" fmla="*/ 0 h 3116"/>
                <a:gd name="T30" fmla="*/ 0 w 1891"/>
                <a:gd name="T31" fmla="*/ 0 h 3116"/>
                <a:gd name="T32" fmla="*/ 0 w 1891"/>
                <a:gd name="T33" fmla="*/ 0 h 3116"/>
                <a:gd name="T34" fmla="*/ 0 w 1891"/>
                <a:gd name="T35" fmla="*/ 0 h 3116"/>
                <a:gd name="T36" fmla="*/ 0 w 1891"/>
                <a:gd name="T37" fmla="*/ 0 h 3116"/>
                <a:gd name="T38" fmla="*/ 0 w 1891"/>
                <a:gd name="T39" fmla="*/ 0 h 3116"/>
                <a:gd name="T40" fmla="*/ 0 w 1891"/>
                <a:gd name="T41" fmla="*/ 0 h 3116"/>
                <a:gd name="T42" fmla="*/ 0 w 1891"/>
                <a:gd name="T43" fmla="*/ 0 h 3116"/>
                <a:gd name="T44" fmla="*/ 0 w 1891"/>
                <a:gd name="T45" fmla="*/ 0 h 3116"/>
                <a:gd name="T46" fmla="*/ 0 w 1891"/>
                <a:gd name="T47" fmla="*/ 0 h 3116"/>
                <a:gd name="T48" fmla="*/ 0 w 1891"/>
                <a:gd name="T49" fmla="*/ 0 h 3116"/>
                <a:gd name="T50" fmla="*/ 0 w 1891"/>
                <a:gd name="T51" fmla="*/ 0 h 3116"/>
                <a:gd name="T52" fmla="*/ 0 w 1891"/>
                <a:gd name="T53" fmla="*/ 0 h 3116"/>
                <a:gd name="T54" fmla="*/ 0 w 1891"/>
                <a:gd name="T55" fmla="*/ 0 h 3116"/>
                <a:gd name="T56" fmla="*/ 0 w 1891"/>
                <a:gd name="T57" fmla="*/ 0 h 3116"/>
                <a:gd name="T58" fmla="*/ 0 w 1891"/>
                <a:gd name="T59" fmla="*/ 0 h 3116"/>
                <a:gd name="T60" fmla="*/ 0 w 1891"/>
                <a:gd name="T61" fmla="*/ 0 h 3116"/>
                <a:gd name="T62" fmla="*/ 0 w 1891"/>
                <a:gd name="T63" fmla="*/ 0 h 3116"/>
                <a:gd name="T64" fmla="*/ 0 w 1891"/>
                <a:gd name="T65" fmla="*/ 0 h 3116"/>
                <a:gd name="T66" fmla="*/ 0 w 1891"/>
                <a:gd name="T67" fmla="*/ 0 h 3116"/>
                <a:gd name="T68" fmla="*/ 0 w 1891"/>
                <a:gd name="T69" fmla="*/ 0 h 3116"/>
                <a:gd name="T70" fmla="*/ 0 w 1891"/>
                <a:gd name="T71" fmla="*/ 0 h 3116"/>
                <a:gd name="T72" fmla="*/ 0 w 1891"/>
                <a:gd name="T73" fmla="*/ 0 h 3116"/>
                <a:gd name="T74" fmla="*/ 0 w 1891"/>
                <a:gd name="T75" fmla="*/ 0 h 3116"/>
                <a:gd name="T76" fmla="*/ 0 w 1891"/>
                <a:gd name="T77" fmla="*/ 0 h 3116"/>
                <a:gd name="T78" fmla="*/ 0 w 1891"/>
                <a:gd name="T79" fmla="*/ 0 h 3116"/>
                <a:gd name="T80" fmla="*/ 0 w 1891"/>
                <a:gd name="T81" fmla="*/ 0 h 3116"/>
                <a:gd name="T82" fmla="*/ 0 w 1891"/>
                <a:gd name="T83" fmla="*/ 0 h 3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891" h="3116">
                  <a:moveTo>
                    <a:pt x="879" y="3116"/>
                  </a:moveTo>
                  <a:lnTo>
                    <a:pt x="1050" y="3042"/>
                  </a:lnTo>
                  <a:lnTo>
                    <a:pt x="1150" y="2882"/>
                  </a:lnTo>
                  <a:lnTo>
                    <a:pt x="1495" y="2897"/>
                  </a:lnTo>
                  <a:lnTo>
                    <a:pt x="1680" y="2847"/>
                  </a:lnTo>
                  <a:lnTo>
                    <a:pt x="1590" y="2566"/>
                  </a:lnTo>
                  <a:lnTo>
                    <a:pt x="1588" y="2354"/>
                  </a:lnTo>
                  <a:lnTo>
                    <a:pt x="1545" y="2276"/>
                  </a:lnTo>
                  <a:lnTo>
                    <a:pt x="1605" y="2176"/>
                  </a:lnTo>
                  <a:lnTo>
                    <a:pt x="1464" y="2125"/>
                  </a:lnTo>
                  <a:lnTo>
                    <a:pt x="1465" y="2038"/>
                  </a:lnTo>
                  <a:lnTo>
                    <a:pt x="1359" y="1981"/>
                  </a:lnTo>
                  <a:lnTo>
                    <a:pt x="1345" y="1843"/>
                  </a:lnTo>
                  <a:lnTo>
                    <a:pt x="1410" y="1796"/>
                  </a:lnTo>
                  <a:lnTo>
                    <a:pt x="1440" y="1706"/>
                  </a:lnTo>
                  <a:lnTo>
                    <a:pt x="1360" y="1591"/>
                  </a:lnTo>
                  <a:lnTo>
                    <a:pt x="1150" y="1499"/>
                  </a:lnTo>
                  <a:lnTo>
                    <a:pt x="1060" y="1409"/>
                  </a:lnTo>
                  <a:lnTo>
                    <a:pt x="1120" y="1244"/>
                  </a:lnTo>
                  <a:lnTo>
                    <a:pt x="1215" y="1269"/>
                  </a:lnTo>
                  <a:lnTo>
                    <a:pt x="1270" y="1214"/>
                  </a:lnTo>
                  <a:lnTo>
                    <a:pt x="1230" y="1134"/>
                  </a:lnTo>
                  <a:lnTo>
                    <a:pt x="1320" y="1104"/>
                  </a:lnTo>
                  <a:lnTo>
                    <a:pt x="1450" y="1134"/>
                  </a:lnTo>
                  <a:lnTo>
                    <a:pt x="1495" y="1049"/>
                  </a:lnTo>
                  <a:lnTo>
                    <a:pt x="1396" y="924"/>
                  </a:lnTo>
                  <a:lnTo>
                    <a:pt x="1303" y="942"/>
                  </a:lnTo>
                  <a:lnTo>
                    <a:pt x="1150" y="774"/>
                  </a:lnTo>
                  <a:lnTo>
                    <a:pt x="1075" y="794"/>
                  </a:lnTo>
                  <a:lnTo>
                    <a:pt x="1065" y="704"/>
                  </a:lnTo>
                  <a:lnTo>
                    <a:pt x="1090" y="592"/>
                  </a:lnTo>
                  <a:lnTo>
                    <a:pt x="1260" y="493"/>
                  </a:lnTo>
                  <a:lnTo>
                    <a:pt x="1173" y="420"/>
                  </a:lnTo>
                  <a:lnTo>
                    <a:pt x="1215" y="358"/>
                  </a:lnTo>
                  <a:lnTo>
                    <a:pt x="1330" y="443"/>
                  </a:lnTo>
                  <a:lnTo>
                    <a:pt x="1305" y="524"/>
                  </a:lnTo>
                  <a:lnTo>
                    <a:pt x="1375" y="569"/>
                  </a:lnTo>
                  <a:lnTo>
                    <a:pt x="1495" y="493"/>
                  </a:lnTo>
                  <a:lnTo>
                    <a:pt x="1455" y="428"/>
                  </a:lnTo>
                  <a:lnTo>
                    <a:pt x="1545" y="428"/>
                  </a:lnTo>
                  <a:lnTo>
                    <a:pt x="1585" y="524"/>
                  </a:lnTo>
                  <a:lnTo>
                    <a:pt x="1635" y="599"/>
                  </a:lnTo>
                  <a:lnTo>
                    <a:pt x="1755" y="669"/>
                  </a:lnTo>
                  <a:lnTo>
                    <a:pt x="1770" y="539"/>
                  </a:lnTo>
                  <a:lnTo>
                    <a:pt x="1855" y="503"/>
                  </a:lnTo>
                  <a:lnTo>
                    <a:pt x="1891" y="234"/>
                  </a:lnTo>
                  <a:lnTo>
                    <a:pt x="1657" y="163"/>
                  </a:lnTo>
                  <a:lnTo>
                    <a:pt x="1584" y="205"/>
                  </a:lnTo>
                  <a:lnTo>
                    <a:pt x="1398" y="92"/>
                  </a:lnTo>
                  <a:lnTo>
                    <a:pt x="1359" y="6"/>
                  </a:lnTo>
                  <a:lnTo>
                    <a:pt x="1210" y="59"/>
                  </a:lnTo>
                  <a:lnTo>
                    <a:pt x="1075" y="68"/>
                  </a:lnTo>
                  <a:lnTo>
                    <a:pt x="990" y="0"/>
                  </a:lnTo>
                  <a:lnTo>
                    <a:pt x="949" y="70"/>
                  </a:lnTo>
                  <a:lnTo>
                    <a:pt x="1005" y="148"/>
                  </a:lnTo>
                  <a:lnTo>
                    <a:pt x="1090" y="268"/>
                  </a:lnTo>
                  <a:lnTo>
                    <a:pt x="1063" y="388"/>
                  </a:lnTo>
                  <a:lnTo>
                    <a:pt x="1149" y="509"/>
                  </a:lnTo>
                  <a:lnTo>
                    <a:pt x="960" y="614"/>
                  </a:lnTo>
                  <a:lnTo>
                    <a:pt x="909" y="729"/>
                  </a:lnTo>
                  <a:lnTo>
                    <a:pt x="1018" y="856"/>
                  </a:lnTo>
                  <a:lnTo>
                    <a:pt x="1045" y="959"/>
                  </a:lnTo>
                  <a:lnTo>
                    <a:pt x="960" y="969"/>
                  </a:lnTo>
                  <a:lnTo>
                    <a:pt x="939" y="1034"/>
                  </a:lnTo>
                  <a:lnTo>
                    <a:pt x="960" y="1119"/>
                  </a:lnTo>
                  <a:lnTo>
                    <a:pt x="975" y="1240"/>
                  </a:lnTo>
                  <a:lnTo>
                    <a:pt x="939" y="1359"/>
                  </a:lnTo>
                  <a:lnTo>
                    <a:pt x="1005" y="1438"/>
                  </a:lnTo>
                  <a:lnTo>
                    <a:pt x="944" y="1576"/>
                  </a:lnTo>
                  <a:lnTo>
                    <a:pt x="853" y="1709"/>
                  </a:lnTo>
                  <a:lnTo>
                    <a:pt x="678" y="1844"/>
                  </a:lnTo>
                  <a:lnTo>
                    <a:pt x="519" y="1856"/>
                  </a:lnTo>
                  <a:lnTo>
                    <a:pt x="268" y="2111"/>
                  </a:lnTo>
                  <a:lnTo>
                    <a:pt x="151" y="2071"/>
                  </a:lnTo>
                  <a:lnTo>
                    <a:pt x="25" y="2111"/>
                  </a:lnTo>
                  <a:lnTo>
                    <a:pt x="0" y="2272"/>
                  </a:lnTo>
                  <a:lnTo>
                    <a:pt x="160" y="2326"/>
                  </a:lnTo>
                  <a:lnTo>
                    <a:pt x="355" y="2498"/>
                  </a:lnTo>
                  <a:lnTo>
                    <a:pt x="526" y="2658"/>
                  </a:lnTo>
                  <a:lnTo>
                    <a:pt x="534" y="2807"/>
                  </a:lnTo>
                  <a:lnTo>
                    <a:pt x="629" y="2942"/>
                  </a:lnTo>
                  <a:lnTo>
                    <a:pt x="719" y="2907"/>
                  </a:lnTo>
                  <a:lnTo>
                    <a:pt x="774" y="3012"/>
                  </a:lnTo>
                  <a:lnTo>
                    <a:pt x="869" y="3002"/>
                  </a:lnTo>
                  <a:lnTo>
                    <a:pt x="879" y="3116"/>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6" name="Freeform 17">
              <a:extLst>
                <a:ext uri="{FF2B5EF4-FFF2-40B4-BE49-F238E27FC236}">
                  <a16:creationId xmlns:a16="http://schemas.microsoft.com/office/drawing/2014/main" xmlns="" id="{D64D42FB-534B-596F-1400-F5DAF61D24B6}"/>
                </a:ext>
              </a:extLst>
            </p:cNvPr>
            <p:cNvSpPr>
              <a:spLocks/>
            </p:cNvSpPr>
            <p:nvPr/>
          </p:nvSpPr>
          <p:spPr bwMode="auto">
            <a:xfrm>
              <a:off x="3160713" y="1512887"/>
              <a:ext cx="466725" cy="568325"/>
            </a:xfrm>
            <a:custGeom>
              <a:avLst/>
              <a:gdLst>
                <a:gd name="T0" fmla="*/ 0 w 1471"/>
                <a:gd name="T1" fmla="*/ 0 h 1788"/>
                <a:gd name="T2" fmla="*/ 0 w 1471"/>
                <a:gd name="T3" fmla="*/ 0 h 1788"/>
                <a:gd name="T4" fmla="*/ 0 w 1471"/>
                <a:gd name="T5" fmla="*/ 0 h 1788"/>
                <a:gd name="T6" fmla="*/ 0 w 1471"/>
                <a:gd name="T7" fmla="*/ 0 h 1788"/>
                <a:gd name="T8" fmla="*/ 0 w 1471"/>
                <a:gd name="T9" fmla="*/ 0 h 1788"/>
                <a:gd name="T10" fmla="*/ 0 w 1471"/>
                <a:gd name="T11" fmla="*/ 0 h 1788"/>
                <a:gd name="T12" fmla="*/ 0 w 1471"/>
                <a:gd name="T13" fmla="*/ 0 h 1788"/>
                <a:gd name="T14" fmla="*/ 0 w 1471"/>
                <a:gd name="T15" fmla="*/ 0 h 1788"/>
                <a:gd name="T16" fmla="*/ 0 w 1471"/>
                <a:gd name="T17" fmla="*/ 0 h 1788"/>
                <a:gd name="T18" fmla="*/ 0 w 1471"/>
                <a:gd name="T19" fmla="*/ 0 h 1788"/>
                <a:gd name="T20" fmla="*/ 0 w 1471"/>
                <a:gd name="T21" fmla="*/ 0 h 1788"/>
                <a:gd name="T22" fmla="*/ 0 w 1471"/>
                <a:gd name="T23" fmla="*/ 0 h 1788"/>
                <a:gd name="T24" fmla="*/ 0 w 1471"/>
                <a:gd name="T25" fmla="*/ 0 h 1788"/>
                <a:gd name="T26" fmla="*/ 0 w 1471"/>
                <a:gd name="T27" fmla="*/ 0 h 1788"/>
                <a:gd name="T28" fmla="*/ 0 w 1471"/>
                <a:gd name="T29" fmla="*/ 0 h 1788"/>
                <a:gd name="T30" fmla="*/ 0 w 1471"/>
                <a:gd name="T31" fmla="*/ 0 h 1788"/>
                <a:gd name="T32" fmla="*/ 0 w 1471"/>
                <a:gd name="T33" fmla="*/ 0 h 1788"/>
                <a:gd name="T34" fmla="*/ 0 w 1471"/>
                <a:gd name="T35" fmla="*/ 0 h 1788"/>
                <a:gd name="T36" fmla="*/ 0 w 1471"/>
                <a:gd name="T37" fmla="*/ 0 h 1788"/>
                <a:gd name="T38" fmla="*/ 0 w 1471"/>
                <a:gd name="T39" fmla="*/ 0 h 1788"/>
                <a:gd name="T40" fmla="*/ 0 w 1471"/>
                <a:gd name="T41" fmla="*/ 0 h 1788"/>
                <a:gd name="T42" fmla="*/ 0 w 1471"/>
                <a:gd name="T43" fmla="*/ 0 h 1788"/>
                <a:gd name="T44" fmla="*/ 0 w 1471"/>
                <a:gd name="T45" fmla="*/ 0 h 1788"/>
                <a:gd name="T46" fmla="*/ 0 w 1471"/>
                <a:gd name="T47" fmla="*/ 0 h 1788"/>
                <a:gd name="T48" fmla="*/ 0 w 1471"/>
                <a:gd name="T49" fmla="*/ 0 h 1788"/>
                <a:gd name="T50" fmla="*/ 0 w 1471"/>
                <a:gd name="T51" fmla="*/ 0 h 1788"/>
                <a:gd name="T52" fmla="*/ 0 w 1471"/>
                <a:gd name="T53" fmla="*/ 0 h 1788"/>
                <a:gd name="T54" fmla="*/ 0 w 1471"/>
                <a:gd name="T55" fmla="*/ 0 h 1788"/>
                <a:gd name="T56" fmla="*/ 0 w 1471"/>
                <a:gd name="T57" fmla="*/ 0 h 1788"/>
                <a:gd name="T58" fmla="*/ 0 w 1471"/>
                <a:gd name="T59" fmla="*/ 0 h 1788"/>
                <a:gd name="T60" fmla="*/ 0 w 1471"/>
                <a:gd name="T61" fmla="*/ 0 h 1788"/>
                <a:gd name="T62" fmla="*/ 0 w 1471"/>
                <a:gd name="T63" fmla="*/ 0 h 1788"/>
                <a:gd name="T64" fmla="*/ 0 w 1471"/>
                <a:gd name="T65" fmla="*/ 0 h 1788"/>
                <a:gd name="T66" fmla="*/ 0 w 1471"/>
                <a:gd name="T67" fmla="*/ 0 h 1788"/>
                <a:gd name="T68" fmla="*/ 0 w 1471"/>
                <a:gd name="T69" fmla="*/ 0 h 1788"/>
                <a:gd name="T70" fmla="*/ 0 w 1471"/>
                <a:gd name="T71" fmla="*/ 0 h 1788"/>
                <a:gd name="T72" fmla="*/ 0 w 1471"/>
                <a:gd name="T73" fmla="*/ 0 h 1788"/>
                <a:gd name="T74" fmla="*/ 0 w 1471"/>
                <a:gd name="T75" fmla="*/ 0 h 1788"/>
                <a:gd name="T76" fmla="*/ 0 w 1471"/>
                <a:gd name="T77" fmla="*/ 0 h 1788"/>
                <a:gd name="T78" fmla="*/ 0 w 1471"/>
                <a:gd name="T79" fmla="*/ 0 h 1788"/>
                <a:gd name="T80" fmla="*/ 0 w 1471"/>
                <a:gd name="T81" fmla="*/ 0 h 1788"/>
                <a:gd name="T82" fmla="*/ 0 w 1471"/>
                <a:gd name="T83" fmla="*/ 0 h 1788"/>
                <a:gd name="T84" fmla="*/ 0 w 1471"/>
                <a:gd name="T85" fmla="*/ 0 h 1788"/>
                <a:gd name="T86" fmla="*/ 0 w 1471"/>
                <a:gd name="T87" fmla="*/ 0 h 1788"/>
                <a:gd name="T88" fmla="*/ 0 w 1471"/>
                <a:gd name="T89" fmla="*/ 0 h 17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71" h="1788">
                  <a:moveTo>
                    <a:pt x="33" y="543"/>
                  </a:moveTo>
                  <a:lnTo>
                    <a:pt x="196" y="498"/>
                  </a:lnTo>
                  <a:lnTo>
                    <a:pt x="332" y="574"/>
                  </a:lnTo>
                  <a:lnTo>
                    <a:pt x="347" y="711"/>
                  </a:lnTo>
                  <a:lnTo>
                    <a:pt x="514" y="619"/>
                  </a:lnTo>
                  <a:lnTo>
                    <a:pt x="646" y="624"/>
                  </a:lnTo>
                  <a:lnTo>
                    <a:pt x="740" y="679"/>
                  </a:lnTo>
                  <a:lnTo>
                    <a:pt x="816" y="573"/>
                  </a:lnTo>
                  <a:lnTo>
                    <a:pt x="828" y="456"/>
                  </a:lnTo>
                  <a:lnTo>
                    <a:pt x="997" y="468"/>
                  </a:lnTo>
                  <a:lnTo>
                    <a:pt x="1022" y="368"/>
                  </a:lnTo>
                  <a:lnTo>
                    <a:pt x="1087" y="262"/>
                  </a:lnTo>
                  <a:lnTo>
                    <a:pt x="1172" y="292"/>
                  </a:lnTo>
                  <a:lnTo>
                    <a:pt x="1221" y="290"/>
                  </a:lnTo>
                  <a:lnTo>
                    <a:pt x="1206" y="137"/>
                  </a:lnTo>
                  <a:lnTo>
                    <a:pt x="1143" y="111"/>
                  </a:lnTo>
                  <a:lnTo>
                    <a:pt x="1113" y="65"/>
                  </a:lnTo>
                  <a:lnTo>
                    <a:pt x="1110" y="42"/>
                  </a:lnTo>
                  <a:lnTo>
                    <a:pt x="1141" y="38"/>
                  </a:lnTo>
                  <a:lnTo>
                    <a:pt x="1147" y="18"/>
                  </a:lnTo>
                  <a:lnTo>
                    <a:pt x="1153" y="2"/>
                  </a:lnTo>
                  <a:lnTo>
                    <a:pt x="1170" y="0"/>
                  </a:lnTo>
                  <a:lnTo>
                    <a:pt x="1206" y="39"/>
                  </a:lnTo>
                  <a:lnTo>
                    <a:pt x="1339" y="149"/>
                  </a:lnTo>
                  <a:lnTo>
                    <a:pt x="1317" y="197"/>
                  </a:lnTo>
                  <a:lnTo>
                    <a:pt x="1298" y="242"/>
                  </a:lnTo>
                  <a:lnTo>
                    <a:pt x="1471" y="346"/>
                  </a:lnTo>
                  <a:lnTo>
                    <a:pt x="1417" y="460"/>
                  </a:lnTo>
                  <a:lnTo>
                    <a:pt x="1299" y="562"/>
                  </a:lnTo>
                  <a:lnTo>
                    <a:pt x="1221" y="744"/>
                  </a:lnTo>
                  <a:lnTo>
                    <a:pt x="1283" y="1099"/>
                  </a:lnTo>
                  <a:lnTo>
                    <a:pt x="1266" y="1151"/>
                  </a:lnTo>
                  <a:lnTo>
                    <a:pt x="1194" y="1181"/>
                  </a:lnTo>
                  <a:lnTo>
                    <a:pt x="1206" y="1263"/>
                  </a:lnTo>
                  <a:lnTo>
                    <a:pt x="1159" y="1296"/>
                  </a:lnTo>
                  <a:lnTo>
                    <a:pt x="1197" y="1329"/>
                  </a:lnTo>
                  <a:lnTo>
                    <a:pt x="1249" y="1304"/>
                  </a:lnTo>
                  <a:lnTo>
                    <a:pt x="1296" y="1373"/>
                  </a:lnTo>
                  <a:lnTo>
                    <a:pt x="1351" y="1328"/>
                  </a:lnTo>
                  <a:lnTo>
                    <a:pt x="1433" y="1449"/>
                  </a:lnTo>
                  <a:lnTo>
                    <a:pt x="1429" y="1568"/>
                  </a:lnTo>
                  <a:lnTo>
                    <a:pt x="1342" y="1748"/>
                  </a:lnTo>
                  <a:lnTo>
                    <a:pt x="1205" y="1734"/>
                  </a:lnTo>
                  <a:lnTo>
                    <a:pt x="1133" y="1788"/>
                  </a:lnTo>
                  <a:lnTo>
                    <a:pt x="1132" y="1625"/>
                  </a:lnTo>
                  <a:lnTo>
                    <a:pt x="1102" y="1489"/>
                  </a:lnTo>
                  <a:lnTo>
                    <a:pt x="1027" y="1585"/>
                  </a:lnTo>
                  <a:lnTo>
                    <a:pt x="932" y="1630"/>
                  </a:lnTo>
                  <a:lnTo>
                    <a:pt x="887" y="1540"/>
                  </a:lnTo>
                  <a:lnTo>
                    <a:pt x="787" y="1570"/>
                  </a:lnTo>
                  <a:lnTo>
                    <a:pt x="740" y="1704"/>
                  </a:lnTo>
                  <a:lnTo>
                    <a:pt x="667" y="1685"/>
                  </a:lnTo>
                  <a:lnTo>
                    <a:pt x="691" y="1535"/>
                  </a:lnTo>
                  <a:lnTo>
                    <a:pt x="631" y="1400"/>
                  </a:lnTo>
                  <a:lnTo>
                    <a:pt x="485" y="1295"/>
                  </a:lnTo>
                  <a:lnTo>
                    <a:pt x="497" y="1090"/>
                  </a:lnTo>
                  <a:lnTo>
                    <a:pt x="436" y="1012"/>
                  </a:lnTo>
                  <a:lnTo>
                    <a:pt x="440" y="880"/>
                  </a:lnTo>
                  <a:lnTo>
                    <a:pt x="307" y="904"/>
                  </a:lnTo>
                  <a:lnTo>
                    <a:pt x="63" y="874"/>
                  </a:lnTo>
                  <a:lnTo>
                    <a:pt x="60" y="715"/>
                  </a:lnTo>
                  <a:lnTo>
                    <a:pt x="0" y="624"/>
                  </a:lnTo>
                  <a:lnTo>
                    <a:pt x="33" y="543"/>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7" name="Freeform 18">
              <a:extLst>
                <a:ext uri="{FF2B5EF4-FFF2-40B4-BE49-F238E27FC236}">
                  <a16:creationId xmlns:a16="http://schemas.microsoft.com/office/drawing/2014/main" xmlns="" id="{AFD941D9-B088-4318-3F0C-56DF708E8051}"/>
                </a:ext>
              </a:extLst>
            </p:cNvPr>
            <p:cNvSpPr>
              <a:spLocks/>
            </p:cNvSpPr>
            <p:nvPr/>
          </p:nvSpPr>
          <p:spPr bwMode="auto">
            <a:xfrm>
              <a:off x="3341688" y="4537076"/>
              <a:ext cx="704850" cy="954087"/>
            </a:xfrm>
            <a:custGeom>
              <a:avLst/>
              <a:gdLst>
                <a:gd name="T0" fmla="*/ 0 w 2218"/>
                <a:gd name="T1" fmla="*/ 0 h 3005"/>
                <a:gd name="T2" fmla="*/ 0 w 2218"/>
                <a:gd name="T3" fmla="*/ 0 h 3005"/>
                <a:gd name="T4" fmla="*/ 0 w 2218"/>
                <a:gd name="T5" fmla="*/ 0 h 3005"/>
                <a:gd name="T6" fmla="*/ 0 w 2218"/>
                <a:gd name="T7" fmla="*/ 0 h 3005"/>
                <a:gd name="T8" fmla="*/ 0 w 2218"/>
                <a:gd name="T9" fmla="*/ 0 h 3005"/>
                <a:gd name="T10" fmla="*/ 0 w 2218"/>
                <a:gd name="T11" fmla="*/ 0 h 3005"/>
                <a:gd name="T12" fmla="*/ 0 w 2218"/>
                <a:gd name="T13" fmla="*/ 0 h 3005"/>
                <a:gd name="T14" fmla="*/ 0 w 2218"/>
                <a:gd name="T15" fmla="*/ 0 h 3005"/>
                <a:gd name="T16" fmla="*/ 0 w 2218"/>
                <a:gd name="T17" fmla="*/ 0 h 3005"/>
                <a:gd name="T18" fmla="*/ 0 w 2218"/>
                <a:gd name="T19" fmla="*/ 0 h 3005"/>
                <a:gd name="T20" fmla="*/ 0 w 2218"/>
                <a:gd name="T21" fmla="*/ 0 h 3005"/>
                <a:gd name="T22" fmla="*/ 0 w 2218"/>
                <a:gd name="T23" fmla="*/ 0 h 3005"/>
                <a:gd name="T24" fmla="*/ 0 w 2218"/>
                <a:gd name="T25" fmla="*/ 0 h 3005"/>
                <a:gd name="T26" fmla="*/ 0 w 2218"/>
                <a:gd name="T27" fmla="*/ 0 h 3005"/>
                <a:gd name="T28" fmla="*/ 0 w 2218"/>
                <a:gd name="T29" fmla="*/ 0 h 3005"/>
                <a:gd name="T30" fmla="*/ 0 w 2218"/>
                <a:gd name="T31" fmla="*/ 0 h 3005"/>
                <a:gd name="T32" fmla="*/ 0 w 2218"/>
                <a:gd name="T33" fmla="*/ 0 h 3005"/>
                <a:gd name="T34" fmla="*/ 0 w 2218"/>
                <a:gd name="T35" fmla="*/ 0 h 3005"/>
                <a:gd name="T36" fmla="*/ 0 w 2218"/>
                <a:gd name="T37" fmla="*/ 0 h 3005"/>
                <a:gd name="T38" fmla="*/ 0 w 2218"/>
                <a:gd name="T39" fmla="*/ 0 h 3005"/>
                <a:gd name="T40" fmla="*/ 0 w 2218"/>
                <a:gd name="T41" fmla="*/ 0 h 3005"/>
                <a:gd name="T42" fmla="*/ 0 w 2218"/>
                <a:gd name="T43" fmla="*/ 0 h 3005"/>
                <a:gd name="T44" fmla="*/ 0 w 2218"/>
                <a:gd name="T45" fmla="*/ 0 h 3005"/>
                <a:gd name="T46" fmla="*/ 0 w 2218"/>
                <a:gd name="T47" fmla="*/ 0 h 3005"/>
                <a:gd name="T48" fmla="*/ 0 w 2218"/>
                <a:gd name="T49" fmla="*/ 0 h 3005"/>
                <a:gd name="T50" fmla="*/ 0 w 2218"/>
                <a:gd name="T51" fmla="*/ 0 h 3005"/>
                <a:gd name="T52" fmla="*/ 0 w 2218"/>
                <a:gd name="T53" fmla="*/ 0 h 3005"/>
                <a:gd name="T54" fmla="*/ 0 w 2218"/>
                <a:gd name="T55" fmla="*/ 0 h 3005"/>
                <a:gd name="T56" fmla="*/ 0 w 2218"/>
                <a:gd name="T57" fmla="*/ 0 h 3005"/>
                <a:gd name="T58" fmla="*/ 0 w 2218"/>
                <a:gd name="T59" fmla="*/ 0 h 3005"/>
                <a:gd name="T60" fmla="*/ 0 w 2218"/>
                <a:gd name="T61" fmla="*/ 0 h 3005"/>
                <a:gd name="T62" fmla="*/ 0 w 2218"/>
                <a:gd name="T63" fmla="*/ 0 h 3005"/>
                <a:gd name="T64" fmla="*/ 0 w 2218"/>
                <a:gd name="T65" fmla="*/ 0 h 3005"/>
                <a:gd name="T66" fmla="*/ 0 w 2218"/>
                <a:gd name="T67" fmla="*/ 0 h 3005"/>
                <a:gd name="T68" fmla="*/ 0 w 2218"/>
                <a:gd name="T69" fmla="*/ 0 h 30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218" h="3005">
                  <a:moveTo>
                    <a:pt x="0" y="1120"/>
                  </a:moveTo>
                  <a:lnTo>
                    <a:pt x="120" y="1210"/>
                  </a:lnTo>
                  <a:lnTo>
                    <a:pt x="120" y="1315"/>
                  </a:lnTo>
                  <a:lnTo>
                    <a:pt x="215" y="1305"/>
                  </a:lnTo>
                  <a:lnTo>
                    <a:pt x="275" y="1395"/>
                  </a:lnTo>
                  <a:lnTo>
                    <a:pt x="210" y="1455"/>
                  </a:lnTo>
                  <a:lnTo>
                    <a:pt x="345" y="1561"/>
                  </a:lnTo>
                  <a:lnTo>
                    <a:pt x="285" y="1646"/>
                  </a:lnTo>
                  <a:lnTo>
                    <a:pt x="305" y="1831"/>
                  </a:lnTo>
                  <a:lnTo>
                    <a:pt x="375" y="1856"/>
                  </a:lnTo>
                  <a:lnTo>
                    <a:pt x="495" y="1796"/>
                  </a:lnTo>
                  <a:lnTo>
                    <a:pt x="540" y="1891"/>
                  </a:lnTo>
                  <a:lnTo>
                    <a:pt x="510" y="1981"/>
                  </a:lnTo>
                  <a:lnTo>
                    <a:pt x="530" y="2111"/>
                  </a:lnTo>
                  <a:lnTo>
                    <a:pt x="450" y="2166"/>
                  </a:lnTo>
                  <a:lnTo>
                    <a:pt x="545" y="2191"/>
                  </a:lnTo>
                  <a:lnTo>
                    <a:pt x="630" y="2261"/>
                  </a:lnTo>
                  <a:lnTo>
                    <a:pt x="570" y="2351"/>
                  </a:lnTo>
                  <a:lnTo>
                    <a:pt x="470" y="2501"/>
                  </a:lnTo>
                  <a:lnTo>
                    <a:pt x="495" y="2607"/>
                  </a:lnTo>
                  <a:lnTo>
                    <a:pt x="481" y="2695"/>
                  </a:lnTo>
                  <a:lnTo>
                    <a:pt x="514" y="2800"/>
                  </a:lnTo>
                  <a:lnTo>
                    <a:pt x="465" y="2953"/>
                  </a:lnTo>
                  <a:lnTo>
                    <a:pt x="562" y="2993"/>
                  </a:lnTo>
                  <a:lnTo>
                    <a:pt x="670" y="3005"/>
                  </a:lnTo>
                  <a:lnTo>
                    <a:pt x="750" y="2937"/>
                  </a:lnTo>
                  <a:lnTo>
                    <a:pt x="930" y="2833"/>
                  </a:lnTo>
                  <a:lnTo>
                    <a:pt x="1010" y="2746"/>
                  </a:lnTo>
                  <a:lnTo>
                    <a:pt x="1026" y="2632"/>
                  </a:lnTo>
                  <a:lnTo>
                    <a:pt x="1018" y="2541"/>
                  </a:lnTo>
                  <a:lnTo>
                    <a:pt x="1086" y="2461"/>
                  </a:lnTo>
                  <a:lnTo>
                    <a:pt x="1186" y="2401"/>
                  </a:lnTo>
                  <a:lnTo>
                    <a:pt x="1334" y="2349"/>
                  </a:lnTo>
                  <a:lnTo>
                    <a:pt x="1542" y="2329"/>
                  </a:lnTo>
                  <a:lnTo>
                    <a:pt x="1498" y="2289"/>
                  </a:lnTo>
                  <a:lnTo>
                    <a:pt x="1422" y="2205"/>
                  </a:lnTo>
                  <a:lnTo>
                    <a:pt x="1486" y="2089"/>
                  </a:lnTo>
                  <a:lnTo>
                    <a:pt x="1554" y="1981"/>
                  </a:lnTo>
                  <a:lnTo>
                    <a:pt x="1650" y="1861"/>
                  </a:lnTo>
                  <a:lnTo>
                    <a:pt x="1682" y="1753"/>
                  </a:lnTo>
                  <a:lnTo>
                    <a:pt x="1810" y="1741"/>
                  </a:lnTo>
                  <a:lnTo>
                    <a:pt x="1950" y="1793"/>
                  </a:lnTo>
                  <a:lnTo>
                    <a:pt x="1966" y="1677"/>
                  </a:lnTo>
                  <a:lnTo>
                    <a:pt x="1970" y="1470"/>
                  </a:lnTo>
                  <a:lnTo>
                    <a:pt x="1902" y="1441"/>
                  </a:lnTo>
                  <a:lnTo>
                    <a:pt x="1842" y="1397"/>
                  </a:lnTo>
                  <a:lnTo>
                    <a:pt x="1874" y="1353"/>
                  </a:lnTo>
                  <a:lnTo>
                    <a:pt x="1958" y="1349"/>
                  </a:lnTo>
                  <a:lnTo>
                    <a:pt x="1954" y="1257"/>
                  </a:lnTo>
                  <a:lnTo>
                    <a:pt x="1925" y="1135"/>
                  </a:lnTo>
                  <a:lnTo>
                    <a:pt x="1893" y="945"/>
                  </a:lnTo>
                  <a:lnTo>
                    <a:pt x="1854" y="942"/>
                  </a:lnTo>
                  <a:lnTo>
                    <a:pt x="1821" y="918"/>
                  </a:lnTo>
                  <a:lnTo>
                    <a:pt x="1806" y="873"/>
                  </a:lnTo>
                  <a:lnTo>
                    <a:pt x="1830" y="834"/>
                  </a:lnTo>
                  <a:lnTo>
                    <a:pt x="1842" y="792"/>
                  </a:lnTo>
                  <a:lnTo>
                    <a:pt x="1887" y="807"/>
                  </a:lnTo>
                  <a:lnTo>
                    <a:pt x="1932" y="843"/>
                  </a:lnTo>
                  <a:lnTo>
                    <a:pt x="1947" y="750"/>
                  </a:lnTo>
                  <a:lnTo>
                    <a:pt x="2105" y="645"/>
                  </a:lnTo>
                  <a:lnTo>
                    <a:pt x="2138" y="485"/>
                  </a:lnTo>
                  <a:lnTo>
                    <a:pt x="2190" y="321"/>
                  </a:lnTo>
                  <a:lnTo>
                    <a:pt x="2218" y="161"/>
                  </a:lnTo>
                  <a:lnTo>
                    <a:pt x="2182" y="45"/>
                  </a:lnTo>
                  <a:lnTo>
                    <a:pt x="2115" y="0"/>
                  </a:lnTo>
                  <a:lnTo>
                    <a:pt x="1978" y="130"/>
                  </a:lnTo>
                  <a:lnTo>
                    <a:pt x="1798" y="120"/>
                  </a:lnTo>
                  <a:lnTo>
                    <a:pt x="1638" y="268"/>
                  </a:lnTo>
                  <a:lnTo>
                    <a:pt x="1485" y="280"/>
                  </a:lnTo>
                  <a:lnTo>
                    <a:pt x="1355" y="265"/>
                  </a:lnTo>
                  <a:lnTo>
                    <a:pt x="1205" y="495"/>
                  </a:lnTo>
                  <a:lnTo>
                    <a:pt x="1115" y="490"/>
                  </a:lnTo>
                  <a:lnTo>
                    <a:pt x="1104" y="421"/>
                  </a:lnTo>
                  <a:lnTo>
                    <a:pt x="950" y="405"/>
                  </a:lnTo>
                  <a:lnTo>
                    <a:pt x="860" y="360"/>
                  </a:lnTo>
                  <a:lnTo>
                    <a:pt x="830" y="465"/>
                  </a:lnTo>
                  <a:lnTo>
                    <a:pt x="725" y="550"/>
                  </a:lnTo>
                  <a:lnTo>
                    <a:pt x="755" y="655"/>
                  </a:lnTo>
                  <a:lnTo>
                    <a:pt x="690" y="735"/>
                  </a:lnTo>
                  <a:lnTo>
                    <a:pt x="900" y="805"/>
                  </a:lnTo>
                  <a:lnTo>
                    <a:pt x="635" y="975"/>
                  </a:lnTo>
                  <a:lnTo>
                    <a:pt x="395" y="970"/>
                  </a:lnTo>
                  <a:lnTo>
                    <a:pt x="270" y="1065"/>
                  </a:lnTo>
                  <a:lnTo>
                    <a:pt x="105" y="1035"/>
                  </a:lnTo>
                  <a:lnTo>
                    <a:pt x="0" y="112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8" name="Freeform 19">
              <a:extLst>
                <a:ext uri="{FF2B5EF4-FFF2-40B4-BE49-F238E27FC236}">
                  <a16:creationId xmlns:a16="http://schemas.microsoft.com/office/drawing/2014/main" xmlns="" id="{B58C73B2-DD1E-7714-ACE4-EFF55AA71B20}"/>
                </a:ext>
              </a:extLst>
            </p:cNvPr>
            <p:cNvSpPr>
              <a:spLocks/>
            </p:cNvSpPr>
            <p:nvPr/>
          </p:nvSpPr>
          <p:spPr bwMode="auto">
            <a:xfrm>
              <a:off x="3117850" y="4668838"/>
              <a:ext cx="423863" cy="804863"/>
            </a:xfrm>
            <a:custGeom>
              <a:avLst/>
              <a:gdLst>
                <a:gd name="T0" fmla="*/ 0 w 1336"/>
                <a:gd name="T1" fmla="*/ 0 h 2535"/>
                <a:gd name="T2" fmla="*/ 0 w 1336"/>
                <a:gd name="T3" fmla="*/ 0 h 2535"/>
                <a:gd name="T4" fmla="*/ 0 w 1336"/>
                <a:gd name="T5" fmla="*/ 0 h 2535"/>
                <a:gd name="T6" fmla="*/ 0 w 1336"/>
                <a:gd name="T7" fmla="*/ 0 h 2535"/>
                <a:gd name="T8" fmla="*/ 0 w 1336"/>
                <a:gd name="T9" fmla="*/ 0 h 2535"/>
                <a:gd name="T10" fmla="*/ 0 w 1336"/>
                <a:gd name="T11" fmla="*/ 0 h 2535"/>
                <a:gd name="T12" fmla="*/ 0 w 1336"/>
                <a:gd name="T13" fmla="*/ 0 h 2535"/>
                <a:gd name="T14" fmla="*/ 0 w 1336"/>
                <a:gd name="T15" fmla="*/ 0 h 2535"/>
                <a:gd name="T16" fmla="*/ 0 w 1336"/>
                <a:gd name="T17" fmla="*/ 0 h 2535"/>
                <a:gd name="T18" fmla="*/ 0 w 1336"/>
                <a:gd name="T19" fmla="*/ 0 h 2535"/>
                <a:gd name="T20" fmla="*/ 0 w 1336"/>
                <a:gd name="T21" fmla="*/ 0 h 2535"/>
                <a:gd name="T22" fmla="*/ 0 w 1336"/>
                <a:gd name="T23" fmla="*/ 0 h 2535"/>
                <a:gd name="T24" fmla="*/ 0 w 1336"/>
                <a:gd name="T25" fmla="*/ 0 h 2535"/>
                <a:gd name="T26" fmla="*/ 0 w 1336"/>
                <a:gd name="T27" fmla="*/ 0 h 2535"/>
                <a:gd name="T28" fmla="*/ 0 w 1336"/>
                <a:gd name="T29" fmla="*/ 0 h 2535"/>
                <a:gd name="T30" fmla="*/ 0 w 1336"/>
                <a:gd name="T31" fmla="*/ 0 h 2535"/>
                <a:gd name="T32" fmla="*/ 0 w 1336"/>
                <a:gd name="T33" fmla="*/ 0 h 2535"/>
                <a:gd name="T34" fmla="*/ 0 w 1336"/>
                <a:gd name="T35" fmla="*/ 0 h 2535"/>
                <a:gd name="T36" fmla="*/ 0 w 1336"/>
                <a:gd name="T37" fmla="*/ 0 h 2535"/>
                <a:gd name="T38" fmla="*/ 0 w 1336"/>
                <a:gd name="T39" fmla="*/ 0 h 2535"/>
                <a:gd name="T40" fmla="*/ 0 w 1336"/>
                <a:gd name="T41" fmla="*/ 0 h 2535"/>
                <a:gd name="T42" fmla="*/ 0 w 1336"/>
                <a:gd name="T43" fmla="*/ 0 h 2535"/>
                <a:gd name="T44" fmla="*/ 0 w 1336"/>
                <a:gd name="T45" fmla="*/ 0 h 2535"/>
                <a:gd name="T46" fmla="*/ 0 w 1336"/>
                <a:gd name="T47" fmla="*/ 0 h 2535"/>
                <a:gd name="T48" fmla="*/ 0 w 1336"/>
                <a:gd name="T49" fmla="*/ 0 h 2535"/>
                <a:gd name="T50" fmla="*/ 0 w 1336"/>
                <a:gd name="T51" fmla="*/ 0 h 2535"/>
                <a:gd name="T52" fmla="*/ 0 w 1336"/>
                <a:gd name="T53" fmla="*/ 0 h 2535"/>
                <a:gd name="T54" fmla="*/ 0 w 1336"/>
                <a:gd name="T55" fmla="*/ 0 h 2535"/>
                <a:gd name="T56" fmla="*/ 0 w 1336"/>
                <a:gd name="T57" fmla="*/ 0 h 2535"/>
                <a:gd name="T58" fmla="*/ 0 w 1336"/>
                <a:gd name="T59" fmla="*/ 0 h 2535"/>
                <a:gd name="T60" fmla="*/ 0 w 1336"/>
                <a:gd name="T61" fmla="*/ 0 h 2535"/>
                <a:gd name="T62" fmla="*/ 0 w 1336"/>
                <a:gd name="T63" fmla="*/ 0 h 2535"/>
                <a:gd name="T64" fmla="*/ 0 w 1336"/>
                <a:gd name="T65" fmla="*/ 0 h 2535"/>
                <a:gd name="T66" fmla="*/ 0 w 1336"/>
                <a:gd name="T67" fmla="*/ 0 h 2535"/>
                <a:gd name="T68" fmla="*/ 0 w 1336"/>
                <a:gd name="T69" fmla="*/ 0 h 2535"/>
                <a:gd name="T70" fmla="*/ 0 w 1336"/>
                <a:gd name="T71" fmla="*/ 0 h 2535"/>
                <a:gd name="T72" fmla="*/ 0 w 1336"/>
                <a:gd name="T73" fmla="*/ 0 h 2535"/>
                <a:gd name="T74" fmla="*/ 0 w 1336"/>
                <a:gd name="T75" fmla="*/ 0 h 2535"/>
                <a:gd name="T76" fmla="*/ 0 w 1336"/>
                <a:gd name="T77" fmla="*/ 0 h 2535"/>
                <a:gd name="T78" fmla="*/ 0 w 1336"/>
                <a:gd name="T79" fmla="*/ 0 h 25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6" h="2535">
                  <a:moveTo>
                    <a:pt x="0" y="0"/>
                  </a:moveTo>
                  <a:lnTo>
                    <a:pt x="135" y="391"/>
                  </a:lnTo>
                  <a:lnTo>
                    <a:pt x="225" y="457"/>
                  </a:lnTo>
                  <a:lnTo>
                    <a:pt x="273" y="492"/>
                  </a:lnTo>
                  <a:lnTo>
                    <a:pt x="301" y="478"/>
                  </a:lnTo>
                  <a:lnTo>
                    <a:pt x="333" y="487"/>
                  </a:lnTo>
                  <a:lnTo>
                    <a:pt x="339" y="531"/>
                  </a:lnTo>
                  <a:lnTo>
                    <a:pt x="301" y="547"/>
                  </a:lnTo>
                  <a:lnTo>
                    <a:pt x="320" y="635"/>
                  </a:lnTo>
                  <a:lnTo>
                    <a:pt x="454" y="860"/>
                  </a:lnTo>
                  <a:lnTo>
                    <a:pt x="510" y="1145"/>
                  </a:lnTo>
                  <a:lnTo>
                    <a:pt x="683" y="1491"/>
                  </a:lnTo>
                  <a:lnTo>
                    <a:pt x="707" y="1668"/>
                  </a:lnTo>
                  <a:lnTo>
                    <a:pt x="766" y="1793"/>
                  </a:lnTo>
                  <a:lnTo>
                    <a:pt x="741" y="1881"/>
                  </a:lnTo>
                  <a:lnTo>
                    <a:pt x="861" y="2180"/>
                  </a:lnTo>
                  <a:lnTo>
                    <a:pt x="966" y="2360"/>
                  </a:lnTo>
                  <a:lnTo>
                    <a:pt x="981" y="2430"/>
                  </a:lnTo>
                  <a:lnTo>
                    <a:pt x="1171" y="2535"/>
                  </a:lnTo>
                  <a:lnTo>
                    <a:pt x="1221" y="2385"/>
                  </a:lnTo>
                  <a:lnTo>
                    <a:pt x="1186" y="2280"/>
                  </a:lnTo>
                  <a:lnTo>
                    <a:pt x="1201" y="2190"/>
                  </a:lnTo>
                  <a:lnTo>
                    <a:pt x="1176" y="2085"/>
                  </a:lnTo>
                  <a:lnTo>
                    <a:pt x="1336" y="1845"/>
                  </a:lnTo>
                  <a:lnTo>
                    <a:pt x="1252" y="1776"/>
                  </a:lnTo>
                  <a:lnTo>
                    <a:pt x="1154" y="1752"/>
                  </a:lnTo>
                  <a:lnTo>
                    <a:pt x="1236" y="1696"/>
                  </a:lnTo>
                  <a:lnTo>
                    <a:pt x="1216" y="1569"/>
                  </a:lnTo>
                  <a:lnTo>
                    <a:pt x="1246" y="1475"/>
                  </a:lnTo>
                  <a:lnTo>
                    <a:pt x="1201" y="1380"/>
                  </a:lnTo>
                  <a:lnTo>
                    <a:pt x="1081" y="1440"/>
                  </a:lnTo>
                  <a:lnTo>
                    <a:pt x="1013" y="1418"/>
                  </a:lnTo>
                  <a:lnTo>
                    <a:pt x="992" y="1232"/>
                  </a:lnTo>
                  <a:lnTo>
                    <a:pt x="1052" y="1146"/>
                  </a:lnTo>
                  <a:lnTo>
                    <a:pt x="917" y="1040"/>
                  </a:lnTo>
                  <a:lnTo>
                    <a:pt x="981" y="980"/>
                  </a:lnTo>
                  <a:lnTo>
                    <a:pt x="920" y="890"/>
                  </a:lnTo>
                  <a:lnTo>
                    <a:pt x="824" y="899"/>
                  </a:lnTo>
                  <a:lnTo>
                    <a:pt x="827" y="794"/>
                  </a:lnTo>
                  <a:lnTo>
                    <a:pt x="707" y="704"/>
                  </a:lnTo>
                  <a:lnTo>
                    <a:pt x="808" y="622"/>
                  </a:lnTo>
                  <a:lnTo>
                    <a:pt x="650" y="471"/>
                  </a:lnTo>
                  <a:lnTo>
                    <a:pt x="541" y="442"/>
                  </a:lnTo>
                  <a:lnTo>
                    <a:pt x="270" y="255"/>
                  </a:lnTo>
                  <a:lnTo>
                    <a:pt x="138" y="49"/>
                  </a:lnTo>
                  <a:lnTo>
                    <a:pt x="0"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69" name="Freeform 20">
              <a:extLst>
                <a:ext uri="{FF2B5EF4-FFF2-40B4-BE49-F238E27FC236}">
                  <a16:creationId xmlns:a16="http://schemas.microsoft.com/office/drawing/2014/main" xmlns="" id="{67E58EF9-8815-3D92-5BA3-A3375AB12287}"/>
                </a:ext>
              </a:extLst>
            </p:cNvPr>
            <p:cNvSpPr>
              <a:spLocks/>
            </p:cNvSpPr>
            <p:nvPr/>
          </p:nvSpPr>
          <p:spPr bwMode="auto">
            <a:xfrm>
              <a:off x="3348038" y="1117600"/>
              <a:ext cx="500062" cy="504825"/>
            </a:xfrm>
            <a:custGeom>
              <a:avLst/>
              <a:gdLst>
                <a:gd name="T0" fmla="*/ 0 w 1575"/>
                <a:gd name="T1" fmla="*/ 0 h 1591"/>
                <a:gd name="T2" fmla="*/ 0 w 1575"/>
                <a:gd name="T3" fmla="*/ 0 h 1591"/>
                <a:gd name="T4" fmla="*/ 0 w 1575"/>
                <a:gd name="T5" fmla="*/ 0 h 1591"/>
                <a:gd name="T6" fmla="*/ 0 w 1575"/>
                <a:gd name="T7" fmla="*/ 0 h 1591"/>
                <a:gd name="T8" fmla="*/ 0 w 1575"/>
                <a:gd name="T9" fmla="*/ 0 h 1591"/>
                <a:gd name="T10" fmla="*/ 0 w 1575"/>
                <a:gd name="T11" fmla="*/ 0 h 1591"/>
                <a:gd name="T12" fmla="*/ 0 w 1575"/>
                <a:gd name="T13" fmla="*/ 0 h 1591"/>
                <a:gd name="T14" fmla="*/ 0 w 1575"/>
                <a:gd name="T15" fmla="*/ 0 h 1591"/>
                <a:gd name="T16" fmla="*/ 0 w 1575"/>
                <a:gd name="T17" fmla="*/ 0 h 1591"/>
                <a:gd name="T18" fmla="*/ 0 w 1575"/>
                <a:gd name="T19" fmla="*/ 0 h 1591"/>
                <a:gd name="T20" fmla="*/ 0 w 1575"/>
                <a:gd name="T21" fmla="*/ 0 h 1591"/>
                <a:gd name="T22" fmla="*/ 0 w 1575"/>
                <a:gd name="T23" fmla="*/ 0 h 1591"/>
                <a:gd name="T24" fmla="*/ 0 w 1575"/>
                <a:gd name="T25" fmla="*/ 0 h 1591"/>
                <a:gd name="T26" fmla="*/ 0 w 1575"/>
                <a:gd name="T27" fmla="*/ 0 h 1591"/>
                <a:gd name="T28" fmla="*/ 0 w 1575"/>
                <a:gd name="T29" fmla="*/ 0 h 1591"/>
                <a:gd name="T30" fmla="*/ 0 w 1575"/>
                <a:gd name="T31" fmla="*/ 0 h 1591"/>
                <a:gd name="T32" fmla="*/ 0 w 1575"/>
                <a:gd name="T33" fmla="*/ 0 h 1591"/>
                <a:gd name="T34" fmla="*/ 0 w 1575"/>
                <a:gd name="T35" fmla="*/ 0 h 1591"/>
                <a:gd name="T36" fmla="*/ 0 w 1575"/>
                <a:gd name="T37" fmla="*/ 0 h 1591"/>
                <a:gd name="T38" fmla="*/ 0 w 1575"/>
                <a:gd name="T39" fmla="*/ 0 h 1591"/>
                <a:gd name="T40" fmla="*/ 0 w 1575"/>
                <a:gd name="T41" fmla="*/ 0 h 1591"/>
                <a:gd name="T42" fmla="*/ 0 w 1575"/>
                <a:gd name="T43" fmla="*/ 0 h 1591"/>
                <a:gd name="T44" fmla="*/ 0 w 1575"/>
                <a:gd name="T45" fmla="*/ 0 h 1591"/>
                <a:gd name="T46" fmla="*/ 0 w 1575"/>
                <a:gd name="T47" fmla="*/ 0 h 1591"/>
                <a:gd name="T48" fmla="*/ 0 w 1575"/>
                <a:gd name="T49" fmla="*/ 0 h 1591"/>
                <a:gd name="T50" fmla="*/ 0 w 1575"/>
                <a:gd name="T51" fmla="*/ 0 h 1591"/>
                <a:gd name="T52" fmla="*/ 0 w 1575"/>
                <a:gd name="T53" fmla="*/ 0 h 1591"/>
                <a:gd name="T54" fmla="*/ 0 w 1575"/>
                <a:gd name="T55" fmla="*/ 0 h 1591"/>
                <a:gd name="T56" fmla="*/ 0 w 1575"/>
                <a:gd name="T57" fmla="*/ 0 h 1591"/>
                <a:gd name="T58" fmla="*/ 0 w 1575"/>
                <a:gd name="T59" fmla="*/ 0 h 1591"/>
                <a:gd name="T60" fmla="*/ 0 w 1575"/>
                <a:gd name="T61" fmla="*/ 0 h 1591"/>
                <a:gd name="T62" fmla="*/ 0 w 1575"/>
                <a:gd name="T63" fmla="*/ 0 h 1591"/>
                <a:gd name="T64" fmla="*/ 0 w 1575"/>
                <a:gd name="T65" fmla="*/ 0 h 1591"/>
                <a:gd name="T66" fmla="*/ 0 w 1575"/>
                <a:gd name="T67" fmla="*/ 0 h 1591"/>
                <a:gd name="T68" fmla="*/ 0 w 1575"/>
                <a:gd name="T69" fmla="*/ 0 h 1591"/>
                <a:gd name="T70" fmla="*/ 0 w 1575"/>
                <a:gd name="T71" fmla="*/ 0 h 1591"/>
                <a:gd name="T72" fmla="*/ 0 w 1575"/>
                <a:gd name="T73" fmla="*/ 0 h 1591"/>
                <a:gd name="T74" fmla="*/ 0 w 1575"/>
                <a:gd name="T75" fmla="*/ 0 h 1591"/>
                <a:gd name="T76" fmla="*/ 0 w 1575"/>
                <a:gd name="T77" fmla="*/ 0 h 1591"/>
                <a:gd name="T78" fmla="*/ 0 w 1575"/>
                <a:gd name="T79" fmla="*/ 0 h 1591"/>
                <a:gd name="T80" fmla="*/ 0 w 1575"/>
                <a:gd name="T81" fmla="*/ 0 h 15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575" h="1591">
                  <a:moveTo>
                    <a:pt x="77" y="384"/>
                  </a:moveTo>
                  <a:lnTo>
                    <a:pt x="131" y="461"/>
                  </a:lnTo>
                  <a:lnTo>
                    <a:pt x="44" y="533"/>
                  </a:lnTo>
                  <a:lnTo>
                    <a:pt x="0" y="620"/>
                  </a:lnTo>
                  <a:lnTo>
                    <a:pt x="102" y="701"/>
                  </a:lnTo>
                  <a:lnTo>
                    <a:pt x="181" y="894"/>
                  </a:lnTo>
                  <a:lnTo>
                    <a:pt x="259" y="984"/>
                  </a:lnTo>
                  <a:lnTo>
                    <a:pt x="357" y="966"/>
                  </a:lnTo>
                  <a:lnTo>
                    <a:pt x="406" y="1019"/>
                  </a:lnTo>
                  <a:lnTo>
                    <a:pt x="459" y="1034"/>
                  </a:lnTo>
                  <a:lnTo>
                    <a:pt x="474" y="1091"/>
                  </a:lnTo>
                  <a:lnTo>
                    <a:pt x="496" y="1172"/>
                  </a:lnTo>
                  <a:lnTo>
                    <a:pt x="514" y="1181"/>
                  </a:lnTo>
                  <a:lnTo>
                    <a:pt x="513" y="1199"/>
                  </a:lnTo>
                  <a:lnTo>
                    <a:pt x="535" y="1190"/>
                  </a:lnTo>
                  <a:lnTo>
                    <a:pt x="538" y="1209"/>
                  </a:lnTo>
                  <a:lnTo>
                    <a:pt x="555" y="1224"/>
                  </a:lnTo>
                  <a:lnTo>
                    <a:pt x="562" y="1248"/>
                  </a:lnTo>
                  <a:lnTo>
                    <a:pt x="580" y="1248"/>
                  </a:lnTo>
                  <a:lnTo>
                    <a:pt x="613" y="1284"/>
                  </a:lnTo>
                  <a:lnTo>
                    <a:pt x="747" y="1394"/>
                  </a:lnTo>
                  <a:lnTo>
                    <a:pt x="708" y="1490"/>
                  </a:lnTo>
                  <a:lnTo>
                    <a:pt x="877" y="1591"/>
                  </a:lnTo>
                  <a:lnTo>
                    <a:pt x="984" y="1509"/>
                  </a:lnTo>
                  <a:lnTo>
                    <a:pt x="970" y="1399"/>
                  </a:lnTo>
                  <a:lnTo>
                    <a:pt x="986" y="1232"/>
                  </a:lnTo>
                  <a:lnTo>
                    <a:pt x="1080" y="1159"/>
                  </a:lnTo>
                  <a:lnTo>
                    <a:pt x="1255" y="1099"/>
                  </a:lnTo>
                  <a:lnTo>
                    <a:pt x="1410" y="1144"/>
                  </a:lnTo>
                  <a:lnTo>
                    <a:pt x="1485" y="1194"/>
                  </a:lnTo>
                  <a:lnTo>
                    <a:pt x="1575" y="1189"/>
                  </a:lnTo>
                  <a:lnTo>
                    <a:pt x="1500" y="1059"/>
                  </a:lnTo>
                  <a:lnTo>
                    <a:pt x="1465" y="979"/>
                  </a:lnTo>
                  <a:lnTo>
                    <a:pt x="1510" y="909"/>
                  </a:lnTo>
                  <a:lnTo>
                    <a:pt x="1465" y="814"/>
                  </a:lnTo>
                  <a:lnTo>
                    <a:pt x="1480" y="695"/>
                  </a:lnTo>
                  <a:lnTo>
                    <a:pt x="1410" y="610"/>
                  </a:lnTo>
                  <a:lnTo>
                    <a:pt x="1360" y="490"/>
                  </a:lnTo>
                  <a:lnTo>
                    <a:pt x="1285" y="425"/>
                  </a:lnTo>
                  <a:lnTo>
                    <a:pt x="1260" y="290"/>
                  </a:lnTo>
                  <a:lnTo>
                    <a:pt x="1110" y="335"/>
                  </a:lnTo>
                  <a:lnTo>
                    <a:pt x="1080" y="260"/>
                  </a:lnTo>
                  <a:lnTo>
                    <a:pt x="970" y="145"/>
                  </a:lnTo>
                  <a:lnTo>
                    <a:pt x="805" y="215"/>
                  </a:lnTo>
                  <a:lnTo>
                    <a:pt x="676" y="185"/>
                  </a:lnTo>
                  <a:lnTo>
                    <a:pt x="556" y="40"/>
                  </a:lnTo>
                  <a:lnTo>
                    <a:pt x="431" y="0"/>
                  </a:lnTo>
                  <a:lnTo>
                    <a:pt x="286" y="70"/>
                  </a:lnTo>
                  <a:lnTo>
                    <a:pt x="196" y="185"/>
                  </a:lnTo>
                  <a:lnTo>
                    <a:pt x="106" y="185"/>
                  </a:lnTo>
                  <a:lnTo>
                    <a:pt x="126" y="263"/>
                  </a:lnTo>
                  <a:lnTo>
                    <a:pt x="77" y="384"/>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0" name="Freeform 21">
              <a:extLst>
                <a:ext uri="{FF2B5EF4-FFF2-40B4-BE49-F238E27FC236}">
                  <a16:creationId xmlns:a16="http://schemas.microsoft.com/office/drawing/2014/main" xmlns="" id="{E28ABD3E-430F-6133-ED8F-29CCEAC1A5F8}"/>
                </a:ext>
              </a:extLst>
            </p:cNvPr>
            <p:cNvSpPr>
              <a:spLocks/>
            </p:cNvSpPr>
            <p:nvPr/>
          </p:nvSpPr>
          <p:spPr bwMode="auto">
            <a:xfrm>
              <a:off x="2922588" y="434975"/>
              <a:ext cx="1119187" cy="836612"/>
            </a:xfrm>
            <a:custGeom>
              <a:avLst/>
              <a:gdLst>
                <a:gd name="T0" fmla="*/ 0 w 3525"/>
                <a:gd name="T1" fmla="*/ 0 h 2636"/>
                <a:gd name="T2" fmla="*/ 0 w 3525"/>
                <a:gd name="T3" fmla="*/ 0 h 2636"/>
                <a:gd name="T4" fmla="*/ 0 w 3525"/>
                <a:gd name="T5" fmla="*/ 0 h 2636"/>
                <a:gd name="T6" fmla="*/ 0 w 3525"/>
                <a:gd name="T7" fmla="*/ 0 h 2636"/>
                <a:gd name="T8" fmla="*/ 0 w 3525"/>
                <a:gd name="T9" fmla="*/ 0 h 2636"/>
                <a:gd name="T10" fmla="*/ 0 w 3525"/>
                <a:gd name="T11" fmla="*/ 0 h 2636"/>
                <a:gd name="T12" fmla="*/ 0 w 3525"/>
                <a:gd name="T13" fmla="*/ 0 h 2636"/>
                <a:gd name="T14" fmla="*/ 0 w 3525"/>
                <a:gd name="T15" fmla="*/ 0 h 2636"/>
                <a:gd name="T16" fmla="*/ 0 w 3525"/>
                <a:gd name="T17" fmla="*/ 0 h 2636"/>
                <a:gd name="T18" fmla="*/ 0 w 3525"/>
                <a:gd name="T19" fmla="*/ 0 h 2636"/>
                <a:gd name="T20" fmla="*/ 0 w 3525"/>
                <a:gd name="T21" fmla="*/ 0 h 2636"/>
                <a:gd name="T22" fmla="*/ 0 w 3525"/>
                <a:gd name="T23" fmla="*/ 0 h 2636"/>
                <a:gd name="T24" fmla="*/ 0 w 3525"/>
                <a:gd name="T25" fmla="*/ 0 h 2636"/>
                <a:gd name="T26" fmla="*/ 0 w 3525"/>
                <a:gd name="T27" fmla="*/ 0 h 2636"/>
                <a:gd name="T28" fmla="*/ 0 w 3525"/>
                <a:gd name="T29" fmla="*/ 0 h 2636"/>
                <a:gd name="T30" fmla="*/ 0 w 3525"/>
                <a:gd name="T31" fmla="*/ 0 h 2636"/>
                <a:gd name="T32" fmla="*/ 0 w 3525"/>
                <a:gd name="T33" fmla="*/ 0 h 2636"/>
                <a:gd name="T34" fmla="*/ 0 w 3525"/>
                <a:gd name="T35" fmla="*/ 0 h 2636"/>
                <a:gd name="T36" fmla="*/ 0 w 3525"/>
                <a:gd name="T37" fmla="*/ 0 h 2636"/>
                <a:gd name="T38" fmla="*/ 0 w 3525"/>
                <a:gd name="T39" fmla="*/ 0 h 2636"/>
                <a:gd name="T40" fmla="*/ 0 w 3525"/>
                <a:gd name="T41" fmla="*/ 0 h 2636"/>
                <a:gd name="T42" fmla="*/ 0 w 3525"/>
                <a:gd name="T43" fmla="*/ 0 h 2636"/>
                <a:gd name="T44" fmla="*/ 0 w 3525"/>
                <a:gd name="T45" fmla="*/ 0 h 2636"/>
                <a:gd name="T46" fmla="*/ 0 w 3525"/>
                <a:gd name="T47" fmla="*/ 0 h 2636"/>
                <a:gd name="T48" fmla="*/ 0 w 3525"/>
                <a:gd name="T49" fmla="*/ 0 h 2636"/>
                <a:gd name="T50" fmla="*/ 0 w 3525"/>
                <a:gd name="T51" fmla="*/ 0 h 2636"/>
                <a:gd name="T52" fmla="*/ 0 w 3525"/>
                <a:gd name="T53" fmla="*/ 0 h 2636"/>
                <a:gd name="T54" fmla="*/ 0 w 3525"/>
                <a:gd name="T55" fmla="*/ 0 h 2636"/>
                <a:gd name="T56" fmla="*/ 0 w 3525"/>
                <a:gd name="T57" fmla="*/ 0 h 2636"/>
                <a:gd name="T58" fmla="*/ 0 w 3525"/>
                <a:gd name="T59" fmla="*/ 0 h 2636"/>
                <a:gd name="T60" fmla="*/ 0 w 3525"/>
                <a:gd name="T61" fmla="*/ 0 h 2636"/>
                <a:gd name="T62" fmla="*/ 0 w 3525"/>
                <a:gd name="T63" fmla="*/ 0 h 26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25" h="2636">
                  <a:moveTo>
                    <a:pt x="1242" y="2636"/>
                  </a:moveTo>
                  <a:lnTo>
                    <a:pt x="408" y="2156"/>
                  </a:lnTo>
                  <a:lnTo>
                    <a:pt x="440" y="1785"/>
                  </a:lnTo>
                  <a:lnTo>
                    <a:pt x="363" y="1427"/>
                  </a:lnTo>
                  <a:lnTo>
                    <a:pt x="576" y="1256"/>
                  </a:lnTo>
                  <a:lnTo>
                    <a:pt x="704" y="1096"/>
                  </a:lnTo>
                  <a:lnTo>
                    <a:pt x="560" y="1032"/>
                  </a:lnTo>
                  <a:lnTo>
                    <a:pt x="557" y="827"/>
                  </a:lnTo>
                  <a:lnTo>
                    <a:pt x="456" y="852"/>
                  </a:lnTo>
                  <a:lnTo>
                    <a:pt x="364" y="776"/>
                  </a:lnTo>
                  <a:lnTo>
                    <a:pt x="254" y="626"/>
                  </a:lnTo>
                  <a:lnTo>
                    <a:pt x="0" y="581"/>
                  </a:lnTo>
                  <a:lnTo>
                    <a:pt x="29" y="416"/>
                  </a:lnTo>
                  <a:lnTo>
                    <a:pt x="184" y="316"/>
                  </a:lnTo>
                  <a:lnTo>
                    <a:pt x="329" y="146"/>
                  </a:lnTo>
                  <a:lnTo>
                    <a:pt x="644" y="102"/>
                  </a:lnTo>
                  <a:lnTo>
                    <a:pt x="917" y="0"/>
                  </a:lnTo>
                  <a:lnTo>
                    <a:pt x="1115" y="41"/>
                  </a:lnTo>
                  <a:lnTo>
                    <a:pt x="1272" y="2"/>
                  </a:lnTo>
                  <a:lnTo>
                    <a:pt x="1311" y="119"/>
                  </a:lnTo>
                  <a:lnTo>
                    <a:pt x="1904" y="526"/>
                  </a:lnTo>
                  <a:lnTo>
                    <a:pt x="1934" y="672"/>
                  </a:lnTo>
                  <a:lnTo>
                    <a:pt x="2178" y="747"/>
                  </a:lnTo>
                  <a:lnTo>
                    <a:pt x="2209" y="886"/>
                  </a:lnTo>
                  <a:lnTo>
                    <a:pt x="2564" y="842"/>
                  </a:lnTo>
                  <a:lnTo>
                    <a:pt x="2675" y="705"/>
                  </a:lnTo>
                  <a:lnTo>
                    <a:pt x="2927" y="690"/>
                  </a:lnTo>
                  <a:lnTo>
                    <a:pt x="3104" y="602"/>
                  </a:lnTo>
                  <a:lnTo>
                    <a:pt x="3215" y="675"/>
                  </a:lnTo>
                  <a:lnTo>
                    <a:pt x="3410" y="722"/>
                  </a:lnTo>
                  <a:lnTo>
                    <a:pt x="3525" y="866"/>
                  </a:lnTo>
                  <a:lnTo>
                    <a:pt x="3440" y="1118"/>
                  </a:lnTo>
                  <a:lnTo>
                    <a:pt x="3423" y="1383"/>
                  </a:lnTo>
                  <a:lnTo>
                    <a:pt x="3315" y="1412"/>
                  </a:lnTo>
                  <a:lnTo>
                    <a:pt x="3200" y="1485"/>
                  </a:lnTo>
                  <a:lnTo>
                    <a:pt x="3210" y="1632"/>
                  </a:lnTo>
                  <a:lnTo>
                    <a:pt x="3108" y="1722"/>
                  </a:lnTo>
                  <a:lnTo>
                    <a:pt x="2999" y="1706"/>
                  </a:lnTo>
                  <a:lnTo>
                    <a:pt x="2869" y="1751"/>
                  </a:lnTo>
                  <a:lnTo>
                    <a:pt x="2959" y="1936"/>
                  </a:lnTo>
                  <a:lnTo>
                    <a:pt x="2879" y="1976"/>
                  </a:lnTo>
                  <a:lnTo>
                    <a:pt x="2894" y="2101"/>
                  </a:lnTo>
                  <a:lnTo>
                    <a:pt x="3109" y="2156"/>
                  </a:lnTo>
                  <a:lnTo>
                    <a:pt x="3104" y="2311"/>
                  </a:lnTo>
                  <a:lnTo>
                    <a:pt x="3194" y="2461"/>
                  </a:lnTo>
                  <a:lnTo>
                    <a:pt x="3004" y="2566"/>
                  </a:lnTo>
                  <a:lnTo>
                    <a:pt x="2909" y="2626"/>
                  </a:lnTo>
                  <a:lnTo>
                    <a:pt x="2834" y="2581"/>
                  </a:lnTo>
                  <a:lnTo>
                    <a:pt x="2804" y="2486"/>
                  </a:lnTo>
                  <a:lnTo>
                    <a:pt x="2719" y="2491"/>
                  </a:lnTo>
                  <a:lnTo>
                    <a:pt x="2624" y="2576"/>
                  </a:lnTo>
                  <a:lnTo>
                    <a:pt x="2600" y="2442"/>
                  </a:lnTo>
                  <a:lnTo>
                    <a:pt x="2450" y="2487"/>
                  </a:lnTo>
                  <a:lnTo>
                    <a:pt x="2418" y="2408"/>
                  </a:lnTo>
                  <a:lnTo>
                    <a:pt x="2309" y="2297"/>
                  </a:lnTo>
                  <a:lnTo>
                    <a:pt x="2141" y="2366"/>
                  </a:lnTo>
                  <a:lnTo>
                    <a:pt x="2013" y="2336"/>
                  </a:lnTo>
                  <a:lnTo>
                    <a:pt x="1895" y="2190"/>
                  </a:lnTo>
                  <a:lnTo>
                    <a:pt x="1770" y="2150"/>
                  </a:lnTo>
                  <a:lnTo>
                    <a:pt x="1625" y="2222"/>
                  </a:lnTo>
                  <a:lnTo>
                    <a:pt x="1536" y="2336"/>
                  </a:lnTo>
                  <a:lnTo>
                    <a:pt x="1446" y="2337"/>
                  </a:lnTo>
                  <a:lnTo>
                    <a:pt x="1469" y="2412"/>
                  </a:lnTo>
                  <a:lnTo>
                    <a:pt x="1416" y="2532"/>
                  </a:lnTo>
                  <a:lnTo>
                    <a:pt x="1242" y="2636"/>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1" name="Freeform 22">
              <a:extLst>
                <a:ext uri="{FF2B5EF4-FFF2-40B4-BE49-F238E27FC236}">
                  <a16:creationId xmlns:a16="http://schemas.microsoft.com/office/drawing/2014/main" xmlns="" id="{0991C3A5-7D81-DC4A-E661-EAB7368BA65F}"/>
                </a:ext>
              </a:extLst>
            </p:cNvPr>
            <p:cNvSpPr>
              <a:spLocks/>
            </p:cNvSpPr>
            <p:nvPr/>
          </p:nvSpPr>
          <p:spPr bwMode="auto">
            <a:xfrm>
              <a:off x="3071813" y="1239837"/>
              <a:ext cx="476250" cy="500063"/>
            </a:xfrm>
            <a:custGeom>
              <a:avLst/>
              <a:gdLst>
                <a:gd name="T0" fmla="*/ 0 w 1502"/>
                <a:gd name="T1" fmla="*/ 0 h 1576"/>
                <a:gd name="T2" fmla="*/ 0 w 1502"/>
                <a:gd name="T3" fmla="*/ 0 h 1576"/>
                <a:gd name="T4" fmla="*/ 0 w 1502"/>
                <a:gd name="T5" fmla="*/ 0 h 1576"/>
                <a:gd name="T6" fmla="*/ 0 w 1502"/>
                <a:gd name="T7" fmla="*/ 0 h 1576"/>
                <a:gd name="T8" fmla="*/ 0 w 1502"/>
                <a:gd name="T9" fmla="*/ 0 h 1576"/>
                <a:gd name="T10" fmla="*/ 0 w 1502"/>
                <a:gd name="T11" fmla="*/ 0 h 1576"/>
                <a:gd name="T12" fmla="*/ 0 w 1502"/>
                <a:gd name="T13" fmla="*/ 0 h 1576"/>
                <a:gd name="T14" fmla="*/ 0 w 1502"/>
                <a:gd name="T15" fmla="*/ 0 h 1576"/>
                <a:gd name="T16" fmla="*/ 0 w 1502"/>
                <a:gd name="T17" fmla="*/ 0 h 1576"/>
                <a:gd name="T18" fmla="*/ 0 w 1502"/>
                <a:gd name="T19" fmla="*/ 0 h 1576"/>
                <a:gd name="T20" fmla="*/ 0 w 1502"/>
                <a:gd name="T21" fmla="*/ 0 h 1576"/>
                <a:gd name="T22" fmla="*/ 0 w 1502"/>
                <a:gd name="T23" fmla="*/ 0 h 1576"/>
                <a:gd name="T24" fmla="*/ 0 w 1502"/>
                <a:gd name="T25" fmla="*/ 0 h 1576"/>
                <a:gd name="T26" fmla="*/ 0 w 1502"/>
                <a:gd name="T27" fmla="*/ 0 h 1576"/>
                <a:gd name="T28" fmla="*/ 0 w 1502"/>
                <a:gd name="T29" fmla="*/ 0 h 1576"/>
                <a:gd name="T30" fmla="*/ 0 w 1502"/>
                <a:gd name="T31" fmla="*/ 0 h 1576"/>
                <a:gd name="T32" fmla="*/ 0 w 1502"/>
                <a:gd name="T33" fmla="*/ 0 h 1576"/>
                <a:gd name="T34" fmla="*/ 0 w 1502"/>
                <a:gd name="T35" fmla="*/ 0 h 1576"/>
                <a:gd name="T36" fmla="*/ 0 w 1502"/>
                <a:gd name="T37" fmla="*/ 0 h 1576"/>
                <a:gd name="T38" fmla="*/ 0 w 1502"/>
                <a:gd name="T39" fmla="*/ 0 h 1576"/>
                <a:gd name="T40" fmla="*/ 0 w 1502"/>
                <a:gd name="T41" fmla="*/ 0 h 1576"/>
                <a:gd name="T42" fmla="*/ 0 w 1502"/>
                <a:gd name="T43" fmla="*/ 0 h 1576"/>
                <a:gd name="T44" fmla="*/ 0 w 1502"/>
                <a:gd name="T45" fmla="*/ 0 h 1576"/>
                <a:gd name="T46" fmla="*/ 0 w 1502"/>
                <a:gd name="T47" fmla="*/ 0 h 1576"/>
                <a:gd name="T48" fmla="*/ 0 w 1502"/>
                <a:gd name="T49" fmla="*/ 0 h 1576"/>
                <a:gd name="T50" fmla="*/ 0 w 1502"/>
                <a:gd name="T51" fmla="*/ 0 h 1576"/>
                <a:gd name="T52" fmla="*/ 0 w 1502"/>
                <a:gd name="T53" fmla="*/ 0 h 1576"/>
                <a:gd name="T54" fmla="*/ 0 w 1502"/>
                <a:gd name="T55" fmla="*/ 0 h 1576"/>
                <a:gd name="T56" fmla="*/ 0 w 1502"/>
                <a:gd name="T57" fmla="*/ 0 h 1576"/>
                <a:gd name="T58" fmla="*/ 0 w 1502"/>
                <a:gd name="T59" fmla="*/ 0 h 1576"/>
                <a:gd name="T60" fmla="*/ 0 w 1502"/>
                <a:gd name="T61" fmla="*/ 0 h 1576"/>
                <a:gd name="T62" fmla="*/ 0 w 1502"/>
                <a:gd name="T63" fmla="*/ 0 h 1576"/>
                <a:gd name="T64" fmla="*/ 0 w 1502"/>
                <a:gd name="T65" fmla="*/ 0 h 1576"/>
                <a:gd name="T66" fmla="*/ 0 w 1502"/>
                <a:gd name="T67" fmla="*/ 0 h 1576"/>
                <a:gd name="T68" fmla="*/ 0 w 1502"/>
                <a:gd name="T69" fmla="*/ 0 h 157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02" h="1576">
                  <a:moveTo>
                    <a:pt x="556" y="242"/>
                  </a:moveTo>
                  <a:lnTo>
                    <a:pt x="431" y="312"/>
                  </a:lnTo>
                  <a:lnTo>
                    <a:pt x="346" y="417"/>
                  </a:lnTo>
                  <a:lnTo>
                    <a:pt x="391" y="537"/>
                  </a:lnTo>
                  <a:lnTo>
                    <a:pt x="326" y="657"/>
                  </a:lnTo>
                  <a:lnTo>
                    <a:pt x="376" y="767"/>
                  </a:lnTo>
                  <a:lnTo>
                    <a:pt x="241" y="811"/>
                  </a:lnTo>
                  <a:lnTo>
                    <a:pt x="76" y="1061"/>
                  </a:lnTo>
                  <a:lnTo>
                    <a:pt x="0" y="1292"/>
                  </a:lnTo>
                  <a:lnTo>
                    <a:pt x="76" y="1376"/>
                  </a:lnTo>
                  <a:lnTo>
                    <a:pt x="317" y="1406"/>
                  </a:lnTo>
                  <a:lnTo>
                    <a:pt x="476" y="1361"/>
                  </a:lnTo>
                  <a:lnTo>
                    <a:pt x="611" y="1436"/>
                  </a:lnTo>
                  <a:lnTo>
                    <a:pt x="626" y="1576"/>
                  </a:lnTo>
                  <a:lnTo>
                    <a:pt x="790" y="1481"/>
                  </a:lnTo>
                  <a:lnTo>
                    <a:pt x="925" y="1486"/>
                  </a:lnTo>
                  <a:lnTo>
                    <a:pt x="1020" y="1541"/>
                  </a:lnTo>
                  <a:lnTo>
                    <a:pt x="1095" y="1436"/>
                  </a:lnTo>
                  <a:lnTo>
                    <a:pt x="1106" y="1320"/>
                  </a:lnTo>
                  <a:lnTo>
                    <a:pt x="1274" y="1331"/>
                  </a:lnTo>
                  <a:lnTo>
                    <a:pt x="1300" y="1231"/>
                  </a:lnTo>
                  <a:lnTo>
                    <a:pt x="1364" y="1127"/>
                  </a:lnTo>
                  <a:lnTo>
                    <a:pt x="1451" y="1158"/>
                  </a:lnTo>
                  <a:lnTo>
                    <a:pt x="1502" y="1154"/>
                  </a:lnTo>
                  <a:lnTo>
                    <a:pt x="1484" y="998"/>
                  </a:lnTo>
                  <a:lnTo>
                    <a:pt x="1424" y="976"/>
                  </a:lnTo>
                  <a:lnTo>
                    <a:pt x="1394" y="926"/>
                  </a:lnTo>
                  <a:lnTo>
                    <a:pt x="1388" y="907"/>
                  </a:lnTo>
                  <a:lnTo>
                    <a:pt x="1357" y="899"/>
                  </a:lnTo>
                  <a:lnTo>
                    <a:pt x="1345" y="883"/>
                  </a:lnTo>
                  <a:lnTo>
                    <a:pt x="1339" y="865"/>
                  </a:lnTo>
                  <a:lnTo>
                    <a:pt x="1328" y="844"/>
                  </a:lnTo>
                  <a:lnTo>
                    <a:pt x="1313" y="850"/>
                  </a:lnTo>
                  <a:lnTo>
                    <a:pt x="1300" y="847"/>
                  </a:lnTo>
                  <a:lnTo>
                    <a:pt x="1297" y="818"/>
                  </a:lnTo>
                  <a:lnTo>
                    <a:pt x="1309" y="812"/>
                  </a:lnTo>
                  <a:lnTo>
                    <a:pt x="1334" y="808"/>
                  </a:lnTo>
                  <a:lnTo>
                    <a:pt x="1355" y="806"/>
                  </a:lnTo>
                  <a:lnTo>
                    <a:pt x="1364" y="788"/>
                  </a:lnTo>
                  <a:lnTo>
                    <a:pt x="1348" y="706"/>
                  </a:lnTo>
                  <a:lnTo>
                    <a:pt x="1330" y="650"/>
                  </a:lnTo>
                  <a:lnTo>
                    <a:pt x="1274" y="635"/>
                  </a:lnTo>
                  <a:lnTo>
                    <a:pt x="1226" y="583"/>
                  </a:lnTo>
                  <a:lnTo>
                    <a:pt x="1133" y="599"/>
                  </a:lnTo>
                  <a:lnTo>
                    <a:pt x="1045" y="499"/>
                  </a:lnTo>
                  <a:lnTo>
                    <a:pt x="970" y="317"/>
                  </a:lnTo>
                  <a:lnTo>
                    <a:pt x="870" y="237"/>
                  </a:lnTo>
                  <a:lnTo>
                    <a:pt x="910" y="152"/>
                  </a:lnTo>
                  <a:lnTo>
                    <a:pt x="1000" y="77"/>
                  </a:lnTo>
                  <a:lnTo>
                    <a:pt x="946" y="0"/>
                  </a:lnTo>
                  <a:lnTo>
                    <a:pt x="773" y="103"/>
                  </a:lnTo>
                  <a:lnTo>
                    <a:pt x="706" y="222"/>
                  </a:lnTo>
                  <a:lnTo>
                    <a:pt x="556" y="24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2" name="Freeform 23">
              <a:extLst>
                <a:ext uri="{FF2B5EF4-FFF2-40B4-BE49-F238E27FC236}">
                  <a16:creationId xmlns:a16="http://schemas.microsoft.com/office/drawing/2014/main" xmlns="" id="{26B81B95-F8CB-8FF7-E7CF-DEB585BD5900}"/>
                </a:ext>
              </a:extLst>
            </p:cNvPr>
            <p:cNvSpPr>
              <a:spLocks/>
            </p:cNvSpPr>
            <p:nvPr/>
          </p:nvSpPr>
          <p:spPr bwMode="auto">
            <a:xfrm>
              <a:off x="5513388" y="1897062"/>
              <a:ext cx="935037" cy="719138"/>
            </a:xfrm>
            <a:custGeom>
              <a:avLst/>
              <a:gdLst>
                <a:gd name="T0" fmla="*/ 0 w 2946"/>
                <a:gd name="T1" fmla="*/ 0 h 2265"/>
                <a:gd name="T2" fmla="*/ 0 w 2946"/>
                <a:gd name="T3" fmla="*/ 0 h 2265"/>
                <a:gd name="T4" fmla="*/ 0 w 2946"/>
                <a:gd name="T5" fmla="*/ 0 h 2265"/>
                <a:gd name="T6" fmla="*/ 0 w 2946"/>
                <a:gd name="T7" fmla="*/ 0 h 2265"/>
                <a:gd name="T8" fmla="*/ 0 w 2946"/>
                <a:gd name="T9" fmla="*/ 0 h 2265"/>
                <a:gd name="T10" fmla="*/ 0 w 2946"/>
                <a:gd name="T11" fmla="*/ 0 h 2265"/>
                <a:gd name="T12" fmla="*/ 0 w 2946"/>
                <a:gd name="T13" fmla="*/ 0 h 2265"/>
                <a:gd name="T14" fmla="*/ 0 w 2946"/>
                <a:gd name="T15" fmla="*/ 0 h 2265"/>
                <a:gd name="T16" fmla="*/ 0 w 2946"/>
                <a:gd name="T17" fmla="*/ 0 h 2265"/>
                <a:gd name="T18" fmla="*/ 0 w 2946"/>
                <a:gd name="T19" fmla="*/ 0 h 2265"/>
                <a:gd name="T20" fmla="*/ 0 w 2946"/>
                <a:gd name="T21" fmla="*/ 0 h 2265"/>
                <a:gd name="T22" fmla="*/ 0 w 2946"/>
                <a:gd name="T23" fmla="*/ 0 h 2265"/>
                <a:gd name="T24" fmla="*/ 0 w 2946"/>
                <a:gd name="T25" fmla="*/ 0 h 2265"/>
                <a:gd name="T26" fmla="*/ 0 w 2946"/>
                <a:gd name="T27" fmla="*/ 0 h 2265"/>
                <a:gd name="T28" fmla="*/ 0 w 2946"/>
                <a:gd name="T29" fmla="*/ 0 h 2265"/>
                <a:gd name="T30" fmla="*/ 0 w 2946"/>
                <a:gd name="T31" fmla="*/ 0 h 2265"/>
                <a:gd name="T32" fmla="*/ 0 w 2946"/>
                <a:gd name="T33" fmla="*/ 0 h 2265"/>
                <a:gd name="T34" fmla="*/ 0 w 2946"/>
                <a:gd name="T35" fmla="*/ 0 h 2265"/>
                <a:gd name="T36" fmla="*/ 0 w 2946"/>
                <a:gd name="T37" fmla="*/ 0 h 2265"/>
                <a:gd name="T38" fmla="*/ 0 w 2946"/>
                <a:gd name="T39" fmla="*/ 0 h 2265"/>
                <a:gd name="T40" fmla="*/ 0 w 2946"/>
                <a:gd name="T41" fmla="*/ 0 h 2265"/>
                <a:gd name="T42" fmla="*/ 0 w 2946"/>
                <a:gd name="T43" fmla="*/ 0 h 2265"/>
                <a:gd name="T44" fmla="*/ 0 w 2946"/>
                <a:gd name="T45" fmla="*/ 0 h 2265"/>
                <a:gd name="T46" fmla="*/ 0 w 2946"/>
                <a:gd name="T47" fmla="*/ 0 h 2265"/>
                <a:gd name="T48" fmla="*/ 0 w 2946"/>
                <a:gd name="T49" fmla="*/ 0 h 2265"/>
                <a:gd name="T50" fmla="*/ 0 w 2946"/>
                <a:gd name="T51" fmla="*/ 0 h 2265"/>
                <a:gd name="T52" fmla="*/ 0 w 2946"/>
                <a:gd name="T53" fmla="*/ 0 h 2265"/>
                <a:gd name="T54" fmla="*/ 0 w 2946"/>
                <a:gd name="T55" fmla="*/ 0 h 2265"/>
                <a:gd name="T56" fmla="*/ 0 w 2946"/>
                <a:gd name="T57" fmla="*/ 0 h 2265"/>
                <a:gd name="T58" fmla="*/ 0 w 2946"/>
                <a:gd name="T59" fmla="*/ 0 h 2265"/>
                <a:gd name="T60" fmla="*/ 0 w 2946"/>
                <a:gd name="T61" fmla="*/ 0 h 2265"/>
                <a:gd name="T62" fmla="*/ 0 w 2946"/>
                <a:gd name="T63" fmla="*/ 0 h 2265"/>
                <a:gd name="T64" fmla="*/ 0 w 2946"/>
                <a:gd name="T65" fmla="*/ 0 h 2265"/>
                <a:gd name="T66" fmla="*/ 0 w 2946"/>
                <a:gd name="T67" fmla="*/ 0 h 2265"/>
                <a:gd name="T68" fmla="*/ 0 w 2946"/>
                <a:gd name="T69" fmla="*/ 0 h 2265"/>
                <a:gd name="T70" fmla="*/ 0 w 2946"/>
                <a:gd name="T71" fmla="*/ 0 h 2265"/>
                <a:gd name="T72" fmla="*/ 0 w 2946"/>
                <a:gd name="T73" fmla="*/ 0 h 2265"/>
                <a:gd name="T74" fmla="*/ 0 w 2946"/>
                <a:gd name="T75" fmla="*/ 0 h 2265"/>
                <a:gd name="T76" fmla="*/ 0 w 2946"/>
                <a:gd name="T77" fmla="*/ 0 h 2265"/>
                <a:gd name="T78" fmla="*/ 0 w 2946"/>
                <a:gd name="T79" fmla="*/ 0 h 2265"/>
                <a:gd name="T80" fmla="*/ 0 w 2946"/>
                <a:gd name="T81" fmla="*/ 0 h 2265"/>
                <a:gd name="T82" fmla="*/ 0 w 2946"/>
                <a:gd name="T83" fmla="*/ 0 h 2265"/>
                <a:gd name="T84" fmla="*/ 0 w 2946"/>
                <a:gd name="T85" fmla="*/ 0 h 2265"/>
                <a:gd name="T86" fmla="*/ 0 w 2946"/>
                <a:gd name="T87" fmla="*/ 0 h 2265"/>
                <a:gd name="T88" fmla="*/ 0 w 2946"/>
                <a:gd name="T89" fmla="*/ 0 h 2265"/>
                <a:gd name="T90" fmla="*/ 0 w 2946"/>
                <a:gd name="T91" fmla="*/ 0 h 2265"/>
                <a:gd name="T92" fmla="*/ 0 w 2946"/>
                <a:gd name="T93" fmla="*/ 0 h 2265"/>
                <a:gd name="T94" fmla="*/ 0 w 2946"/>
                <a:gd name="T95" fmla="*/ 0 h 2265"/>
                <a:gd name="T96" fmla="*/ 0 w 2946"/>
                <a:gd name="T97" fmla="*/ 0 h 2265"/>
                <a:gd name="T98" fmla="*/ 0 w 2946"/>
                <a:gd name="T99" fmla="*/ 0 h 2265"/>
                <a:gd name="T100" fmla="*/ 0 w 2946"/>
                <a:gd name="T101" fmla="*/ 0 h 2265"/>
                <a:gd name="T102" fmla="*/ 0 w 2946"/>
                <a:gd name="T103" fmla="*/ 0 h 2265"/>
                <a:gd name="T104" fmla="*/ 0 w 2946"/>
                <a:gd name="T105" fmla="*/ 0 h 2265"/>
                <a:gd name="T106" fmla="*/ 0 w 2946"/>
                <a:gd name="T107" fmla="*/ 0 h 2265"/>
                <a:gd name="T108" fmla="*/ 0 w 2946"/>
                <a:gd name="T109" fmla="*/ 0 h 2265"/>
                <a:gd name="T110" fmla="*/ 0 w 2946"/>
                <a:gd name="T111" fmla="*/ 0 h 2265"/>
                <a:gd name="T112" fmla="*/ 0 w 2946"/>
                <a:gd name="T113" fmla="*/ 0 h 22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46" h="2265">
                  <a:moveTo>
                    <a:pt x="95" y="1614"/>
                  </a:moveTo>
                  <a:lnTo>
                    <a:pt x="0" y="1224"/>
                  </a:lnTo>
                  <a:lnTo>
                    <a:pt x="36" y="955"/>
                  </a:lnTo>
                  <a:lnTo>
                    <a:pt x="140" y="900"/>
                  </a:lnTo>
                  <a:lnTo>
                    <a:pt x="275" y="825"/>
                  </a:lnTo>
                  <a:lnTo>
                    <a:pt x="380" y="895"/>
                  </a:lnTo>
                  <a:lnTo>
                    <a:pt x="575" y="880"/>
                  </a:lnTo>
                  <a:lnTo>
                    <a:pt x="770" y="850"/>
                  </a:lnTo>
                  <a:lnTo>
                    <a:pt x="980" y="780"/>
                  </a:lnTo>
                  <a:lnTo>
                    <a:pt x="1115" y="790"/>
                  </a:lnTo>
                  <a:lnTo>
                    <a:pt x="1400" y="670"/>
                  </a:lnTo>
                  <a:lnTo>
                    <a:pt x="1566" y="715"/>
                  </a:lnTo>
                  <a:lnTo>
                    <a:pt x="1696" y="655"/>
                  </a:lnTo>
                  <a:lnTo>
                    <a:pt x="1846" y="690"/>
                  </a:lnTo>
                  <a:lnTo>
                    <a:pt x="1951" y="540"/>
                  </a:lnTo>
                  <a:lnTo>
                    <a:pt x="2041" y="400"/>
                  </a:lnTo>
                  <a:lnTo>
                    <a:pt x="2166" y="285"/>
                  </a:lnTo>
                  <a:lnTo>
                    <a:pt x="2359" y="202"/>
                  </a:lnTo>
                  <a:lnTo>
                    <a:pt x="2556" y="85"/>
                  </a:lnTo>
                  <a:lnTo>
                    <a:pt x="2746" y="40"/>
                  </a:lnTo>
                  <a:lnTo>
                    <a:pt x="2901" y="0"/>
                  </a:lnTo>
                  <a:lnTo>
                    <a:pt x="2851" y="175"/>
                  </a:lnTo>
                  <a:lnTo>
                    <a:pt x="2946" y="374"/>
                  </a:lnTo>
                  <a:lnTo>
                    <a:pt x="2731" y="430"/>
                  </a:lnTo>
                  <a:lnTo>
                    <a:pt x="2626" y="584"/>
                  </a:lnTo>
                  <a:lnTo>
                    <a:pt x="2463" y="640"/>
                  </a:lnTo>
                  <a:lnTo>
                    <a:pt x="2301" y="795"/>
                  </a:lnTo>
                  <a:lnTo>
                    <a:pt x="2291" y="870"/>
                  </a:lnTo>
                  <a:lnTo>
                    <a:pt x="2244" y="951"/>
                  </a:lnTo>
                  <a:lnTo>
                    <a:pt x="2195" y="910"/>
                  </a:lnTo>
                  <a:lnTo>
                    <a:pt x="2077" y="1066"/>
                  </a:lnTo>
                  <a:lnTo>
                    <a:pt x="2076" y="1240"/>
                  </a:lnTo>
                  <a:lnTo>
                    <a:pt x="1876" y="1304"/>
                  </a:lnTo>
                  <a:lnTo>
                    <a:pt x="1761" y="1449"/>
                  </a:lnTo>
                  <a:lnTo>
                    <a:pt x="1836" y="1599"/>
                  </a:lnTo>
                  <a:lnTo>
                    <a:pt x="1764" y="1776"/>
                  </a:lnTo>
                  <a:lnTo>
                    <a:pt x="1665" y="1945"/>
                  </a:lnTo>
                  <a:lnTo>
                    <a:pt x="1681" y="2124"/>
                  </a:lnTo>
                  <a:lnTo>
                    <a:pt x="1551" y="2109"/>
                  </a:lnTo>
                  <a:lnTo>
                    <a:pt x="1486" y="2204"/>
                  </a:lnTo>
                  <a:lnTo>
                    <a:pt x="1356" y="2265"/>
                  </a:lnTo>
                  <a:lnTo>
                    <a:pt x="1269" y="2079"/>
                  </a:lnTo>
                  <a:lnTo>
                    <a:pt x="1289" y="1932"/>
                  </a:lnTo>
                  <a:lnTo>
                    <a:pt x="1320" y="1906"/>
                  </a:lnTo>
                  <a:lnTo>
                    <a:pt x="1389" y="1954"/>
                  </a:lnTo>
                  <a:lnTo>
                    <a:pt x="1422" y="1945"/>
                  </a:lnTo>
                  <a:lnTo>
                    <a:pt x="1437" y="1882"/>
                  </a:lnTo>
                  <a:lnTo>
                    <a:pt x="1365" y="1844"/>
                  </a:lnTo>
                  <a:lnTo>
                    <a:pt x="1380" y="1734"/>
                  </a:lnTo>
                  <a:lnTo>
                    <a:pt x="1470" y="1644"/>
                  </a:lnTo>
                  <a:lnTo>
                    <a:pt x="1425" y="1464"/>
                  </a:lnTo>
                  <a:lnTo>
                    <a:pt x="1320" y="1404"/>
                  </a:lnTo>
                  <a:lnTo>
                    <a:pt x="1185" y="1404"/>
                  </a:lnTo>
                  <a:lnTo>
                    <a:pt x="1155" y="1239"/>
                  </a:lnTo>
                  <a:lnTo>
                    <a:pt x="1040" y="1229"/>
                  </a:lnTo>
                  <a:lnTo>
                    <a:pt x="900" y="1314"/>
                  </a:lnTo>
                  <a:lnTo>
                    <a:pt x="865" y="1404"/>
                  </a:lnTo>
                  <a:lnTo>
                    <a:pt x="495" y="1374"/>
                  </a:lnTo>
                  <a:lnTo>
                    <a:pt x="270" y="1334"/>
                  </a:lnTo>
                  <a:lnTo>
                    <a:pt x="120" y="1464"/>
                  </a:lnTo>
                  <a:lnTo>
                    <a:pt x="165" y="1559"/>
                  </a:lnTo>
                  <a:lnTo>
                    <a:pt x="95" y="1614"/>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3" name="Freeform 24">
              <a:extLst>
                <a:ext uri="{FF2B5EF4-FFF2-40B4-BE49-F238E27FC236}">
                  <a16:creationId xmlns:a16="http://schemas.microsoft.com/office/drawing/2014/main" xmlns="" id="{66BBBCC1-EB4B-1BF9-2AEE-F65E63CF1AEF}"/>
                </a:ext>
              </a:extLst>
            </p:cNvPr>
            <p:cNvSpPr>
              <a:spLocks/>
            </p:cNvSpPr>
            <p:nvPr/>
          </p:nvSpPr>
          <p:spPr bwMode="auto">
            <a:xfrm>
              <a:off x="5778500" y="1638300"/>
              <a:ext cx="874713" cy="555625"/>
            </a:xfrm>
            <a:custGeom>
              <a:avLst/>
              <a:gdLst>
                <a:gd name="T0" fmla="*/ 0 w 2753"/>
                <a:gd name="T1" fmla="*/ 0 h 1749"/>
                <a:gd name="T2" fmla="*/ 0 w 2753"/>
                <a:gd name="T3" fmla="*/ 0 h 1749"/>
                <a:gd name="T4" fmla="*/ 0 w 2753"/>
                <a:gd name="T5" fmla="*/ 0 h 1749"/>
                <a:gd name="T6" fmla="*/ 0 w 2753"/>
                <a:gd name="T7" fmla="*/ 0 h 1749"/>
                <a:gd name="T8" fmla="*/ 0 w 2753"/>
                <a:gd name="T9" fmla="*/ 0 h 1749"/>
                <a:gd name="T10" fmla="*/ 0 w 2753"/>
                <a:gd name="T11" fmla="*/ 0 h 1749"/>
                <a:gd name="T12" fmla="*/ 0 w 2753"/>
                <a:gd name="T13" fmla="*/ 0 h 1749"/>
                <a:gd name="T14" fmla="*/ 0 w 2753"/>
                <a:gd name="T15" fmla="*/ 0 h 1749"/>
                <a:gd name="T16" fmla="*/ 0 w 2753"/>
                <a:gd name="T17" fmla="*/ 0 h 1749"/>
                <a:gd name="T18" fmla="*/ 0 w 2753"/>
                <a:gd name="T19" fmla="*/ 0 h 1749"/>
                <a:gd name="T20" fmla="*/ 0 w 2753"/>
                <a:gd name="T21" fmla="*/ 0 h 1749"/>
                <a:gd name="T22" fmla="*/ 0 w 2753"/>
                <a:gd name="T23" fmla="*/ 0 h 1749"/>
                <a:gd name="T24" fmla="*/ 0 w 2753"/>
                <a:gd name="T25" fmla="*/ 0 h 1749"/>
                <a:gd name="T26" fmla="*/ 0 w 2753"/>
                <a:gd name="T27" fmla="*/ 0 h 1749"/>
                <a:gd name="T28" fmla="*/ 0 w 2753"/>
                <a:gd name="T29" fmla="*/ 0 h 1749"/>
                <a:gd name="T30" fmla="*/ 0 w 2753"/>
                <a:gd name="T31" fmla="*/ 0 h 1749"/>
                <a:gd name="T32" fmla="*/ 0 w 2753"/>
                <a:gd name="T33" fmla="*/ 0 h 1749"/>
                <a:gd name="T34" fmla="*/ 0 w 2753"/>
                <a:gd name="T35" fmla="*/ 0 h 1749"/>
                <a:gd name="T36" fmla="*/ 0 w 2753"/>
                <a:gd name="T37" fmla="*/ 0 h 1749"/>
                <a:gd name="T38" fmla="*/ 0 w 2753"/>
                <a:gd name="T39" fmla="*/ 0 h 1749"/>
                <a:gd name="T40" fmla="*/ 0 w 2753"/>
                <a:gd name="T41" fmla="*/ 0 h 1749"/>
                <a:gd name="T42" fmla="*/ 0 w 2753"/>
                <a:gd name="T43" fmla="*/ 0 h 1749"/>
                <a:gd name="T44" fmla="*/ 0 w 2753"/>
                <a:gd name="T45" fmla="*/ 0 h 1749"/>
                <a:gd name="T46" fmla="*/ 0 w 2753"/>
                <a:gd name="T47" fmla="*/ 0 h 1749"/>
                <a:gd name="T48" fmla="*/ 0 w 2753"/>
                <a:gd name="T49" fmla="*/ 0 h 1749"/>
                <a:gd name="T50" fmla="*/ 0 w 2753"/>
                <a:gd name="T51" fmla="*/ 0 h 1749"/>
                <a:gd name="T52" fmla="*/ 0 w 2753"/>
                <a:gd name="T53" fmla="*/ 0 h 1749"/>
                <a:gd name="T54" fmla="*/ 0 w 2753"/>
                <a:gd name="T55" fmla="*/ 0 h 1749"/>
                <a:gd name="T56" fmla="*/ 0 w 2753"/>
                <a:gd name="T57" fmla="*/ 0 h 1749"/>
                <a:gd name="T58" fmla="*/ 0 w 2753"/>
                <a:gd name="T59" fmla="*/ 0 h 1749"/>
                <a:gd name="T60" fmla="*/ 0 w 2753"/>
                <a:gd name="T61" fmla="*/ 0 h 1749"/>
                <a:gd name="T62" fmla="*/ 0 w 2753"/>
                <a:gd name="T63" fmla="*/ 0 h 1749"/>
                <a:gd name="T64" fmla="*/ 0 w 2753"/>
                <a:gd name="T65" fmla="*/ 0 h 1749"/>
                <a:gd name="T66" fmla="*/ 0 w 2753"/>
                <a:gd name="T67" fmla="*/ 0 h 1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753" h="1749">
                  <a:moveTo>
                    <a:pt x="0" y="1100"/>
                  </a:moveTo>
                  <a:lnTo>
                    <a:pt x="0" y="1235"/>
                  </a:lnTo>
                  <a:lnTo>
                    <a:pt x="80" y="1280"/>
                  </a:lnTo>
                  <a:lnTo>
                    <a:pt x="185" y="1265"/>
                  </a:lnTo>
                  <a:lnTo>
                    <a:pt x="245" y="1350"/>
                  </a:lnTo>
                  <a:lnTo>
                    <a:pt x="225" y="1470"/>
                  </a:lnTo>
                  <a:lnTo>
                    <a:pt x="270" y="1605"/>
                  </a:lnTo>
                  <a:lnTo>
                    <a:pt x="560" y="1486"/>
                  </a:lnTo>
                  <a:lnTo>
                    <a:pt x="721" y="1530"/>
                  </a:lnTo>
                  <a:lnTo>
                    <a:pt x="856" y="1470"/>
                  </a:lnTo>
                  <a:lnTo>
                    <a:pt x="1006" y="1504"/>
                  </a:lnTo>
                  <a:lnTo>
                    <a:pt x="1117" y="1348"/>
                  </a:lnTo>
                  <a:lnTo>
                    <a:pt x="1201" y="1213"/>
                  </a:lnTo>
                  <a:lnTo>
                    <a:pt x="1329" y="1099"/>
                  </a:lnTo>
                  <a:lnTo>
                    <a:pt x="1517" y="1020"/>
                  </a:lnTo>
                  <a:lnTo>
                    <a:pt x="1717" y="900"/>
                  </a:lnTo>
                  <a:lnTo>
                    <a:pt x="2063" y="815"/>
                  </a:lnTo>
                  <a:lnTo>
                    <a:pt x="2012" y="990"/>
                  </a:lnTo>
                  <a:lnTo>
                    <a:pt x="2108" y="1190"/>
                  </a:lnTo>
                  <a:lnTo>
                    <a:pt x="1892" y="1245"/>
                  </a:lnTo>
                  <a:lnTo>
                    <a:pt x="1787" y="1399"/>
                  </a:lnTo>
                  <a:lnTo>
                    <a:pt x="1625" y="1455"/>
                  </a:lnTo>
                  <a:lnTo>
                    <a:pt x="1462" y="1610"/>
                  </a:lnTo>
                  <a:lnTo>
                    <a:pt x="1456" y="1682"/>
                  </a:lnTo>
                  <a:lnTo>
                    <a:pt x="1585" y="1682"/>
                  </a:lnTo>
                  <a:lnTo>
                    <a:pt x="1649" y="1731"/>
                  </a:lnTo>
                  <a:lnTo>
                    <a:pt x="1742" y="1749"/>
                  </a:lnTo>
                  <a:lnTo>
                    <a:pt x="1808" y="1651"/>
                  </a:lnTo>
                  <a:lnTo>
                    <a:pt x="1896" y="1579"/>
                  </a:lnTo>
                  <a:lnTo>
                    <a:pt x="1976" y="1507"/>
                  </a:lnTo>
                  <a:lnTo>
                    <a:pt x="2096" y="1403"/>
                  </a:lnTo>
                  <a:lnTo>
                    <a:pt x="2216" y="1259"/>
                  </a:lnTo>
                  <a:lnTo>
                    <a:pt x="2336" y="1195"/>
                  </a:lnTo>
                  <a:lnTo>
                    <a:pt x="2424" y="1179"/>
                  </a:lnTo>
                  <a:lnTo>
                    <a:pt x="2543" y="1140"/>
                  </a:lnTo>
                  <a:lnTo>
                    <a:pt x="2588" y="1220"/>
                  </a:lnTo>
                  <a:lnTo>
                    <a:pt x="2672" y="1299"/>
                  </a:lnTo>
                  <a:lnTo>
                    <a:pt x="2720" y="1267"/>
                  </a:lnTo>
                  <a:lnTo>
                    <a:pt x="2693" y="1190"/>
                  </a:lnTo>
                  <a:lnTo>
                    <a:pt x="2648" y="1140"/>
                  </a:lnTo>
                  <a:lnTo>
                    <a:pt x="2573" y="1040"/>
                  </a:lnTo>
                  <a:lnTo>
                    <a:pt x="2543" y="935"/>
                  </a:lnTo>
                  <a:lnTo>
                    <a:pt x="2733" y="795"/>
                  </a:lnTo>
                  <a:lnTo>
                    <a:pt x="2753" y="630"/>
                  </a:lnTo>
                  <a:lnTo>
                    <a:pt x="2618" y="560"/>
                  </a:lnTo>
                  <a:lnTo>
                    <a:pt x="2363" y="530"/>
                  </a:lnTo>
                  <a:lnTo>
                    <a:pt x="2268" y="585"/>
                  </a:lnTo>
                  <a:lnTo>
                    <a:pt x="2213" y="555"/>
                  </a:lnTo>
                  <a:lnTo>
                    <a:pt x="2198" y="485"/>
                  </a:lnTo>
                  <a:lnTo>
                    <a:pt x="2313" y="350"/>
                  </a:lnTo>
                  <a:lnTo>
                    <a:pt x="2283" y="195"/>
                  </a:lnTo>
                  <a:lnTo>
                    <a:pt x="2193" y="195"/>
                  </a:lnTo>
                  <a:lnTo>
                    <a:pt x="2078" y="255"/>
                  </a:lnTo>
                  <a:lnTo>
                    <a:pt x="2093" y="165"/>
                  </a:lnTo>
                  <a:lnTo>
                    <a:pt x="2193" y="105"/>
                  </a:lnTo>
                  <a:lnTo>
                    <a:pt x="2103" y="65"/>
                  </a:lnTo>
                  <a:lnTo>
                    <a:pt x="2073" y="0"/>
                  </a:lnTo>
                  <a:lnTo>
                    <a:pt x="1907" y="75"/>
                  </a:lnTo>
                  <a:lnTo>
                    <a:pt x="1802" y="135"/>
                  </a:lnTo>
                  <a:lnTo>
                    <a:pt x="1732" y="230"/>
                  </a:lnTo>
                  <a:lnTo>
                    <a:pt x="1522" y="225"/>
                  </a:lnTo>
                  <a:lnTo>
                    <a:pt x="1356" y="120"/>
                  </a:lnTo>
                  <a:lnTo>
                    <a:pt x="1201" y="255"/>
                  </a:lnTo>
                  <a:lnTo>
                    <a:pt x="1066" y="485"/>
                  </a:lnTo>
                  <a:lnTo>
                    <a:pt x="946" y="545"/>
                  </a:lnTo>
                  <a:lnTo>
                    <a:pt x="786" y="560"/>
                  </a:lnTo>
                  <a:lnTo>
                    <a:pt x="691" y="705"/>
                  </a:lnTo>
                  <a:lnTo>
                    <a:pt x="630" y="765"/>
                  </a:lnTo>
                  <a:lnTo>
                    <a:pt x="485" y="860"/>
                  </a:lnTo>
                  <a:lnTo>
                    <a:pt x="455" y="990"/>
                  </a:lnTo>
                  <a:lnTo>
                    <a:pt x="380" y="1070"/>
                  </a:lnTo>
                  <a:lnTo>
                    <a:pt x="260" y="1020"/>
                  </a:lnTo>
                  <a:lnTo>
                    <a:pt x="150" y="1110"/>
                  </a:lnTo>
                  <a:lnTo>
                    <a:pt x="65" y="1085"/>
                  </a:lnTo>
                  <a:lnTo>
                    <a:pt x="0" y="110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4" name="Freeform 25">
              <a:extLst>
                <a:ext uri="{FF2B5EF4-FFF2-40B4-BE49-F238E27FC236}">
                  <a16:creationId xmlns:a16="http://schemas.microsoft.com/office/drawing/2014/main" xmlns="" id="{41BE6787-79BC-FE34-8228-E939A090E2EE}"/>
                </a:ext>
              </a:extLst>
            </p:cNvPr>
            <p:cNvSpPr>
              <a:spLocks/>
            </p:cNvSpPr>
            <p:nvPr/>
          </p:nvSpPr>
          <p:spPr bwMode="auto">
            <a:xfrm>
              <a:off x="6072188" y="2173287"/>
              <a:ext cx="288925" cy="231775"/>
            </a:xfrm>
            <a:custGeom>
              <a:avLst/>
              <a:gdLst>
                <a:gd name="T0" fmla="*/ 0 w 912"/>
                <a:gd name="T1" fmla="*/ 0 h 732"/>
                <a:gd name="T2" fmla="*/ 0 w 912"/>
                <a:gd name="T3" fmla="*/ 0 h 732"/>
                <a:gd name="T4" fmla="*/ 0 w 912"/>
                <a:gd name="T5" fmla="*/ 0 h 732"/>
                <a:gd name="T6" fmla="*/ 0 w 912"/>
                <a:gd name="T7" fmla="*/ 0 h 732"/>
                <a:gd name="T8" fmla="*/ 0 w 912"/>
                <a:gd name="T9" fmla="*/ 0 h 732"/>
                <a:gd name="T10" fmla="*/ 0 w 912"/>
                <a:gd name="T11" fmla="*/ 0 h 732"/>
                <a:gd name="T12" fmla="*/ 0 w 912"/>
                <a:gd name="T13" fmla="*/ 0 h 732"/>
                <a:gd name="T14" fmla="*/ 0 w 912"/>
                <a:gd name="T15" fmla="*/ 0 h 732"/>
                <a:gd name="T16" fmla="*/ 0 w 912"/>
                <a:gd name="T17" fmla="*/ 0 h 732"/>
                <a:gd name="T18" fmla="*/ 0 w 912"/>
                <a:gd name="T19" fmla="*/ 0 h 732"/>
                <a:gd name="T20" fmla="*/ 0 w 912"/>
                <a:gd name="T21" fmla="*/ 0 h 732"/>
                <a:gd name="T22" fmla="*/ 0 w 912"/>
                <a:gd name="T23" fmla="*/ 0 h 732"/>
                <a:gd name="T24" fmla="*/ 0 w 912"/>
                <a:gd name="T25" fmla="*/ 0 h 732"/>
                <a:gd name="T26" fmla="*/ 0 w 912"/>
                <a:gd name="T27" fmla="*/ 0 h 732"/>
                <a:gd name="T28" fmla="*/ 0 w 912"/>
                <a:gd name="T29" fmla="*/ 0 h 732"/>
                <a:gd name="T30" fmla="*/ 0 w 912"/>
                <a:gd name="T31" fmla="*/ 0 h 732"/>
                <a:gd name="T32" fmla="*/ 0 w 912"/>
                <a:gd name="T33" fmla="*/ 0 h 732"/>
                <a:gd name="T34" fmla="*/ 0 w 912"/>
                <a:gd name="T35" fmla="*/ 0 h 732"/>
                <a:gd name="T36" fmla="*/ 0 w 912"/>
                <a:gd name="T37" fmla="*/ 0 h 732"/>
                <a:gd name="T38" fmla="*/ 0 w 912"/>
                <a:gd name="T39" fmla="*/ 0 h 732"/>
                <a:gd name="T40" fmla="*/ 0 w 912"/>
                <a:gd name="T41" fmla="*/ 0 h 732"/>
                <a:gd name="T42" fmla="*/ 0 w 912"/>
                <a:gd name="T43" fmla="*/ 0 h 732"/>
                <a:gd name="T44" fmla="*/ 0 w 912"/>
                <a:gd name="T45" fmla="*/ 0 h 732"/>
                <a:gd name="T46" fmla="*/ 0 w 912"/>
                <a:gd name="T47" fmla="*/ 0 h 7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12" h="732">
                  <a:moveTo>
                    <a:pt x="656" y="582"/>
                  </a:moveTo>
                  <a:lnTo>
                    <a:pt x="653" y="482"/>
                  </a:lnTo>
                  <a:lnTo>
                    <a:pt x="564" y="512"/>
                  </a:lnTo>
                  <a:lnTo>
                    <a:pt x="533" y="593"/>
                  </a:lnTo>
                  <a:lnTo>
                    <a:pt x="401" y="582"/>
                  </a:lnTo>
                  <a:lnTo>
                    <a:pt x="341" y="537"/>
                  </a:lnTo>
                  <a:lnTo>
                    <a:pt x="226" y="580"/>
                  </a:lnTo>
                  <a:lnTo>
                    <a:pt x="250" y="658"/>
                  </a:lnTo>
                  <a:lnTo>
                    <a:pt x="166" y="721"/>
                  </a:lnTo>
                  <a:lnTo>
                    <a:pt x="75" y="732"/>
                  </a:lnTo>
                  <a:lnTo>
                    <a:pt x="0" y="583"/>
                  </a:lnTo>
                  <a:lnTo>
                    <a:pt x="115" y="437"/>
                  </a:lnTo>
                  <a:lnTo>
                    <a:pt x="316" y="372"/>
                  </a:lnTo>
                  <a:lnTo>
                    <a:pt x="316" y="196"/>
                  </a:lnTo>
                  <a:lnTo>
                    <a:pt x="432" y="44"/>
                  </a:lnTo>
                  <a:lnTo>
                    <a:pt x="485" y="80"/>
                  </a:lnTo>
                  <a:lnTo>
                    <a:pt x="533" y="0"/>
                  </a:lnTo>
                  <a:lnTo>
                    <a:pt x="661" y="0"/>
                  </a:lnTo>
                  <a:lnTo>
                    <a:pt x="725" y="48"/>
                  </a:lnTo>
                  <a:lnTo>
                    <a:pt x="821" y="64"/>
                  </a:lnTo>
                  <a:lnTo>
                    <a:pt x="861" y="136"/>
                  </a:lnTo>
                  <a:lnTo>
                    <a:pt x="912" y="206"/>
                  </a:lnTo>
                  <a:lnTo>
                    <a:pt x="855" y="320"/>
                  </a:lnTo>
                  <a:lnTo>
                    <a:pt x="767" y="450"/>
                  </a:lnTo>
                  <a:lnTo>
                    <a:pt x="752" y="591"/>
                  </a:lnTo>
                  <a:lnTo>
                    <a:pt x="656" y="58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5" name="Freeform 26">
              <a:extLst>
                <a:ext uri="{FF2B5EF4-FFF2-40B4-BE49-F238E27FC236}">
                  <a16:creationId xmlns:a16="http://schemas.microsoft.com/office/drawing/2014/main" xmlns="" id="{40732A2E-7B94-D7AB-161A-4875F2BC6FA2}"/>
                </a:ext>
              </a:extLst>
            </p:cNvPr>
            <p:cNvSpPr>
              <a:spLocks/>
            </p:cNvSpPr>
            <p:nvPr/>
          </p:nvSpPr>
          <p:spPr bwMode="auto">
            <a:xfrm>
              <a:off x="6042025" y="2325687"/>
              <a:ext cx="280988" cy="304800"/>
            </a:xfrm>
            <a:custGeom>
              <a:avLst/>
              <a:gdLst>
                <a:gd name="T0" fmla="*/ 0 w 884"/>
                <a:gd name="T1" fmla="*/ 0 h 962"/>
                <a:gd name="T2" fmla="*/ 0 w 884"/>
                <a:gd name="T3" fmla="*/ 0 h 962"/>
                <a:gd name="T4" fmla="*/ 0 w 884"/>
                <a:gd name="T5" fmla="*/ 0 h 962"/>
                <a:gd name="T6" fmla="*/ 0 w 884"/>
                <a:gd name="T7" fmla="*/ 0 h 962"/>
                <a:gd name="T8" fmla="*/ 0 w 884"/>
                <a:gd name="T9" fmla="*/ 0 h 962"/>
                <a:gd name="T10" fmla="*/ 0 w 884"/>
                <a:gd name="T11" fmla="*/ 0 h 962"/>
                <a:gd name="T12" fmla="*/ 0 w 884"/>
                <a:gd name="T13" fmla="*/ 0 h 962"/>
                <a:gd name="T14" fmla="*/ 0 w 884"/>
                <a:gd name="T15" fmla="*/ 0 h 962"/>
                <a:gd name="T16" fmla="*/ 0 w 884"/>
                <a:gd name="T17" fmla="*/ 0 h 962"/>
                <a:gd name="T18" fmla="*/ 0 w 884"/>
                <a:gd name="T19" fmla="*/ 0 h 962"/>
                <a:gd name="T20" fmla="*/ 0 w 884"/>
                <a:gd name="T21" fmla="*/ 0 h 962"/>
                <a:gd name="T22" fmla="*/ 0 w 884"/>
                <a:gd name="T23" fmla="*/ 0 h 962"/>
                <a:gd name="T24" fmla="*/ 0 w 884"/>
                <a:gd name="T25" fmla="*/ 0 h 962"/>
                <a:gd name="T26" fmla="*/ 0 w 884"/>
                <a:gd name="T27" fmla="*/ 0 h 962"/>
                <a:gd name="T28" fmla="*/ 0 w 884"/>
                <a:gd name="T29" fmla="*/ 0 h 962"/>
                <a:gd name="T30" fmla="*/ 0 w 884"/>
                <a:gd name="T31" fmla="*/ 0 h 962"/>
                <a:gd name="T32" fmla="*/ 0 w 884"/>
                <a:gd name="T33" fmla="*/ 0 h 962"/>
                <a:gd name="T34" fmla="*/ 0 w 884"/>
                <a:gd name="T35" fmla="*/ 0 h 962"/>
                <a:gd name="T36" fmla="*/ 0 w 884"/>
                <a:gd name="T37" fmla="*/ 0 h 962"/>
                <a:gd name="T38" fmla="*/ 0 w 884"/>
                <a:gd name="T39" fmla="*/ 0 h 962"/>
                <a:gd name="T40" fmla="*/ 0 w 884"/>
                <a:gd name="T41" fmla="*/ 0 h 962"/>
                <a:gd name="T42" fmla="*/ 0 w 884"/>
                <a:gd name="T43" fmla="*/ 0 h 962"/>
                <a:gd name="T44" fmla="*/ 0 w 884"/>
                <a:gd name="T45" fmla="*/ 0 h 9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84" h="962">
                  <a:moveTo>
                    <a:pt x="752" y="102"/>
                  </a:moveTo>
                  <a:lnTo>
                    <a:pt x="748" y="0"/>
                  </a:lnTo>
                  <a:lnTo>
                    <a:pt x="660" y="32"/>
                  </a:lnTo>
                  <a:lnTo>
                    <a:pt x="628" y="112"/>
                  </a:lnTo>
                  <a:lnTo>
                    <a:pt x="495" y="101"/>
                  </a:lnTo>
                  <a:lnTo>
                    <a:pt x="435" y="56"/>
                  </a:lnTo>
                  <a:lnTo>
                    <a:pt x="320" y="101"/>
                  </a:lnTo>
                  <a:lnTo>
                    <a:pt x="345" y="176"/>
                  </a:lnTo>
                  <a:lnTo>
                    <a:pt x="260" y="241"/>
                  </a:lnTo>
                  <a:lnTo>
                    <a:pt x="170" y="251"/>
                  </a:lnTo>
                  <a:lnTo>
                    <a:pt x="95" y="431"/>
                  </a:lnTo>
                  <a:lnTo>
                    <a:pt x="0" y="597"/>
                  </a:lnTo>
                  <a:lnTo>
                    <a:pt x="15" y="777"/>
                  </a:lnTo>
                  <a:lnTo>
                    <a:pt x="20" y="872"/>
                  </a:lnTo>
                  <a:lnTo>
                    <a:pt x="80" y="932"/>
                  </a:lnTo>
                  <a:lnTo>
                    <a:pt x="165" y="932"/>
                  </a:lnTo>
                  <a:lnTo>
                    <a:pt x="300" y="957"/>
                  </a:lnTo>
                  <a:lnTo>
                    <a:pt x="380" y="927"/>
                  </a:lnTo>
                  <a:lnTo>
                    <a:pt x="560" y="962"/>
                  </a:lnTo>
                  <a:lnTo>
                    <a:pt x="620" y="872"/>
                  </a:lnTo>
                  <a:lnTo>
                    <a:pt x="700" y="696"/>
                  </a:lnTo>
                  <a:lnTo>
                    <a:pt x="740" y="560"/>
                  </a:lnTo>
                  <a:lnTo>
                    <a:pt x="812" y="464"/>
                  </a:lnTo>
                  <a:lnTo>
                    <a:pt x="884" y="392"/>
                  </a:lnTo>
                  <a:lnTo>
                    <a:pt x="815" y="286"/>
                  </a:lnTo>
                  <a:lnTo>
                    <a:pt x="735" y="221"/>
                  </a:lnTo>
                  <a:lnTo>
                    <a:pt x="752" y="10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6" name="Freeform 27">
              <a:extLst>
                <a:ext uri="{FF2B5EF4-FFF2-40B4-BE49-F238E27FC236}">
                  <a16:creationId xmlns:a16="http://schemas.microsoft.com/office/drawing/2014/main" xmlns="" id="{5F956BD4-141D-70E7-2B53-BB43FBD3CE35}"/>
                </a:ext>
              </a:extLst>
            </p:cNvPr>
            <p:cNvSpPr>
              <a:spLocks/>
            </p:cNvSpPr>
            <p:nvPr/>
          </p:nvSpPr>
          <p:spPr bwMode="auto">
            <a:xfrm>
              <a:off x="5932488" y="2566987"/>
              <a:ext cx="204787" cy="419100"/>
            </a:xfrm>
            <a:custGeom>
              <a:avLst/>
              <a:gdLst>
                <a:gd name="T0" fmla="*/ 0 w 645"/>
                <a:gd name="T1" fmla="*/ 0 h 1321"/>
                <a:gd name="T2" fmla="*/ 0 w 645"/>
                <a:gd name="T3" fmla="*/ 0 h 1321"/>
                <a:gd name="T4" fmla="*/ 0 w 645"/>
                <a:gd name="T5" fmla="*/ 0 h 1321"/>
                <a:gd name="T6" fmla="*/ 0 w 645"/>
                <a:gd name="T7" fmla="*/ 0 h 1321"/>
                <a:gd name="T8" fmla="*/ 0 w 645"/>
                <a:gd name="T9" fmla="*/ 0 h 1321"/>
                <a:gd name="T10" fmla="*/ 0 w 645"/>
                <a:gd name="T11" fmla="*/ 0 h 1321"/>
                <a:gd name="T12" fmla="*/ 0 w 645"/>
                <a:gd name="T13" fmla="*/ 0 h 1321"/>
                <a:gd name="T14" fmla="*/ 0 w 645"/>
                <a:gd name="T15" fmla="*/ 0 h 1321"/>
                <a:gd name="T16" fmla="*/ 0 w 645"/>
                <a:gd name="T17" fmla="*/ 0 h 1321"/>
                <a:gd name="T18" fmla="*/ 0 w 645"/>
                <a:gd name="T19" fmla="*/ 0 h 1321"/>
                <a:gd name="T20" fmla="*/ 0 w 645"/>
                <a:gd name="T21" fmla="*/ 0 h 1321"/>
                <a:gd name="T22" fmla="*/ 0 w 645"/>
                <a:gd name="T23" fmla="*/ 0 h 1321"/>
                <a:gd name="T24" fmla="*/ 0 w 645"/>
                <a:gd name="T25" fmla="*/ 0 h 1321"/>
                <a:gd name="T26" fmla="*/ 0 w 645"/>
                <a:gd name="T27" fmla="*/ 0 h 1321"/>
                <a:gd name="T28" fmla="*/ 0 w 645"/>
                <a:gd name="T29" fmla="*/ 0 h 1321"/>
                <a:gd name="T30" fmla="*/ 0 w 645"/>
                <a:gd name="T31" fmla="*/ 0 h 1321"/>
                <a:gd name="T32" fmla="*/ 0 w 645"/>
                <a:gd name="T33" fmla="*/ 0 h 1321"/>
                <a:gd name="T34" fmla="*/ 0 w 645"/>
                <a:gd name="T35" fmla="*/ 0 h 1321"/>
                <a:gd name="T36" fmla="*/ 0 w 645"/>
                <a:gd name="T37" fmla="*/ 0 h 1321"/>
                <a:gd name="T38" fmla="*/ 0 w 645"/>
                <a:gd name="T39" fmla="*/ 0 h 1321"/>
                <a:gd name="T40" fmla="*/ 0 w 645"/>
                <a:gd name="T41" fmla="*/ 0 h 1321"/>
                <a:gd name="T42" fmla="*/ 0 w 645"/>
                <a:gd name="T43" fmla="*/ 0 h 1321"/>
                <a:gd name="T44" fmla="*/ 0 w 645"/>
                <a:gd name="T45" fmla="*/ 0 h 1321"/>
                <a:gd name="T46" fmla="*/ 0 w 645"/>
                <a:gd name="T47" fmla="*/ 0 h 1321"/>
                <a:gd name="T48" fmla="*/ 0 w 645"/>
                <a:gd name="T49" fmla="*/ 0 h 13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5" h="1321">
                  <a:moveTo>
                    <a:pt x="36" y="153"/>
                  </a:moveTo>
                  <a:lnTo>
                    <a:pt x="0" y="375"/>
                  </a:lnTo>
                  <a:lnTo>
                    <a:pt x="63" y="489"/>
                  </a:lnTo>
                  <a:lnTo>
                    <a:pt x="95" y="600"/>
                  </a:lnTo>
                  <a:lnTo>
                    <a:pt x="60" y="665"/>
                  </a:lnTo>
                  <a:lnTo>
                    <a:pt x="132" y="856"/>
                  </a:lnTo>
                  <a:lnTo>
                    <a:pt x="231" y="1027"/>
                  </a:lnTo>
                  <a:lnTo>
                    <a:pt x="249" y="1195"/>
                  </a:lnTo>
                  <a:lnTo>
                    <a:pt x="260" y="1295"/>
                  </a:lnTo>
                  <a:lnTo>
                    <a:pt x="380" y="1234"/>
                  </a:lnTo>
                  <a:lnTo>
                    <a:pt x="440" y="1321"/>
                  </a:lnTo>
                  <a:lnTo>
                    <a:pt x="485" y="1259"/>
                  </a:lnTo>
                  <a:lnTo>
                    <a:pt x="525" y="1174"/>
                  </a:lnTo>
                  <a:lnTo>
                    <a:pt x="510" y="1039"/>
                  </a:lnTo>
                  <a:lnTo>
                    <a:pt x="480" y="884"/>
                  </a:lnTo>
                  <a:lnTo>
                    <a:pt x="453" y="790"/>
                  </a:lnTo>
                  <a:lnTo>
                    <a:pt x="549" y="790"/>
                  </a:lnTo>
                  <a:lnTo>
                    <a:pt x="597" y="678"/>
                  </a:lnTo>
                  <a:lnTo>
                    <a:pt x="645" y="550"/>
                  </a:lnTo>
                  <a:lnTo>
                    <a:pt x="605" y="359"/>
                  </a:lnTo>
                  <a:lnTo>
                    <a:pt x="515" y="169"/>
                  </a:lnTo>
                  <a:lnTo>
                    <a:pt x="428" y="170"/>
                  </a:lnTo>
                  <a:lnTo>
                    <a:pt x="365" y="113"/>
                  </a:lnTo>
                  <a:lnTo>
                    <a:pt x="359" y="14"/>
                  </a:lnTo>
                  <a:lnTo>
                    <a:pt x="230" y="0"/>
                  </a:lnTo>
                  <a:lnTo>
                    <a:pt x="165" y="95"/>
                  </a:lnTo>
                  <a:lnTo>
                    <a:pt x="36" y="153"/>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7" name="Freeform 28">
              <a:extLst>
                <a:ext uri="{FF2B5EF4-FFF2-40B4-BE49-F238E27FC236}">
                  <a16:creationId xmlns:a16="http://schemas.microsoft.com/office/drawing/2014/main" xmlns="" id="{57490256-E0F1-7D18-6DD5-B55ECE1EFA4D}"/>
                </a:ext>
              </a:extLst>
            </p:cNvPr>
            <p:cNvSpPr>
              <a:spLocks/>
            </p:cNvSpPr>
            <p:nvPr/>
          </p:nvSpPr>
          <p:spPr bwMode="auto">
            <a:xfrm>
              <a:off x="5233988" y="1963737"/>
              <a:ext cx="133350" cy="184150"/>
            </a:xfrm>
            <a:custGeom>
              <a:avLst/>
              <a:gdLst>
                <a:gd name="T0" fmla="*/ 0 w 420"/>
                <a:gd name="T1" fmla="*/ 0 h 580"/>
                <a:gd name="T2" fmla="*/ 0 w 420"/>
                <a:gd name="T3" fmla="*/ 0 h 580"/>
                <a:gd name="T4" fmla="*/ 0 w 420"/>
                <a:gd name="T5" fmla="*/ 0 h 580"/>
                <a:gd name="T6" fmla="*/ 0 w 420"/>
                <a:gd name="T7" fmla="*/ 0 h 580"/>
                <a:gd name="T8" fmla="*/ 0 w 420"/>
                <a:gd name="T9" fmla="*/ 0 h 580"/>
                <a:gd name="T10" fmla="*/ 0 w 420"/>
                <a:gd name="T11" fmla="*/ 0 h 580"/>
                <a:gd name="T12" fmla="*/ 0 w 420"/>
                <a:gd name="T13" fmla="*/ 0 h 580"/>
                <a:gd name="T14" fmla="*/ 0 w 420"/>
                <a:gd name="T15" fmla="*/ 0 h 580"/>
                <a:gd name="T16" fmla="*/ 0 w 420"/>
                <a:gd name="T17" fmla="*/ 0 h 580"/>
                <a:gd name="T18" fmla="*/ 0 w 420"/>
                <a:gd name="T19" fmla="*/ 0 h 580"/>
                <a:gd name="T20" fmla="*/ 0 w 420"/>
                <a:gd name="T21" fmla="*/ 0 h 580"/>
                <a:gd name="T22" fmla="*/ 0 w 420"/>
                <a:gd name="T23" fmla="*/ 0 h 580"/>
                <a:gd name="T24" fmla="*/ 0 w 420"/>
                <a:gd name="T25" fmla="*/ 0 h 580"/>
                <a:gd name="T26" fmla="*/ 0 w 420"/>
                <a:gd name="T27" fmla="*/ 0 h 5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0" h="580">
                  <a:moveTo>
                    <a:pt x="384" y="516"/>
                  </a:moveTo>
                  <a:lnTo>
                    <a:pt x="405" y="430"/>
                  </a:lnTo>
                  <a:lnTo>
                    <a:pt x="360" y="315"/>
                  </a:lnTo>
                  <a:lnTo>
                    <a:pt x="420" y="135"/>
                  </a:lnTo>
                  <a:lnTo>
                    <a:pt x="385" y="60"/>
                  </a:lnTo>
                  <a:lnTo>
                    <a:pt x="265" y="0"/>
                  </a:lnTo>
                  <a:lnTo>
                    <a:pt x="144" y="70"/>
                  </a:lnTo>
                  <a:lnTo>
                    <a:pt x="30" y="104"/>
                  </a:lnTo>
                  <a:lnTo>
                    <a:pt x="54" y="248"/>
                  </a:lnTo>
                  <a:lnTo>
                    <a:pt x="0" y="356"/>
                  </a:lnTo>
                  <a:lnTo>
                    <a:pt x="14" y="511"/>
                  </a:lnTo>
                  <a:lnTo>
                    <a:pt x="99" y="580"/>
                  </a:lnTo>
                  <a:lnTo>
                    <a:pt x="235" y="570"/>
                  </a:lnTo>
                  <a:lnTo>
                    <a:pt x="384" y="516"/>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8" name="Freeform 29">
              <a:extLst>
                <a:ext uri="{FF2B5EF4-FFF2-40B4-BE49-F238E27FC236}">
                  <a16:creationId xmlns:a16="http://schemas.microsoft.com/office/drawing/2014/main" xmlns="" id="{3D52D6DD-725A-7C98-BA83-283E0618F65B}"/>
                </a:ext>
              </a:extLst>
            </p:cNvPr>
            <p:cNvSpPr>
              <a:spLocks/>
            </p:cNvSpPr>
            <p:nvPr/>
          </p:nvSpPr>
          <p:spPr bwMode="auto">
            <a:xfrm>
              <a:off x="2932113" y="4125913"/>
              <a:ext cx="100012" cy="166688"/>
            </a:xfrm>
            <a:custGeom>
              <a:avLst/>
              <a:gdLst>
                <a:gd name="T0" fmla="*/ 0 w 315"/>
                <a:gd name="T1" fmla="*/ 0 h 525"/>
                <a:gd name="T2" fmla="*/ 0 w 315"/>
                <a:gd name="T3" fmla="*/ 0 h 525"/>
                <a:gd name="T4" fmla="*/ 0 w 315"/>
                <a:gd name="T5" fmla="*/ 0 h 525"/>
                <a:gd name="T6" fmla="*/ 0 w 315"/>
                <a:gd name="T7" fmla="*/ 0 h 525"/>
                <a:gd name="T8" fmla="*/ 0 w 315"/>
                <a:gd name="T9" fmla="*/ 0 h 525"/>
                <a:gd name="T10" fmla="*/ 0 w 315"/>
                <a:gd name="T11" fmla="*/ 0 h 525"/>
                <a:gd name="T12" fmla="*/ 0 w 315"/>
                <a:gd name="T13" fmla="*/ 0 h 525"/>
                <a:gd name="T14" fmla="*/ 0 w 315"/>
                <a:gd name="T15" fmla="*/ 0 h 525"/>
                <a:gd name="T16" fmla="*/ 0 w 315"/>
                <a:gd name="T17" fmla="*/ 0 h 525"/>
                <a:gd name="T18" fmla="*/ 0 w 315"/>
                <a:gd name="T19" fmla="*/ 0 h 525"/>
                <a:gd name="T20" fmla="*/ 0 w 315"/>
                <a:gd name="T21" fmla="*/ 0 h 5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5" h="525">
                  <a:moveTo>
                    <a:pt x="244" y="525"/>
                  </a:moveTo>
                  <a:lnTo>
                    <a:pt x="124" y="430"/>
                  </a:lnTo>
                  <a:lnTo>
                    <a:pt x="109" y="295"/>
                  </a:lnTo>
                  <a:lnTo>
                    <a:pt x="44" y="205"/>
                  </a:lnTo>
                  <a:lnTo>
                    <a:pt x="0" y="24"/>
                  </a:lnTo>
                  <a:lnTo>
                    <a:pt x="93" y="0"/>
                  </a:lnTo>
                  <a:lnTo>
                    <a:pt x="149" y="70"/>
                  </a:lnTo>
                  <a:lnTo>
                    <a:pt x="260" y="72"/>
                  </a:lnTo>
                  <a:lnTo>
                    <a:pt x="315" y="274"/>
                  </a:lnTo>
                  <a:lnTo>
                    <a:pt x="303" y="406"/>
                  </a:lnTo>
                  <a:lnTo>
                    <a:pt x="244" y="525"/>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79" name="Freeform 30">
              <a:extLst>
                <a:ext uri="{FF2B5EF4-FFF2-40B4-BE49-F238E27FC236}">
                  <a16:creationId xmlns:a16="http://schemas.microsoft.com/office/drawing/2014/main" xmlns="" id="{9C5D3310-906B-46F0-D22B-2D7CEBF39272}"/>
                </a:ext>
              </a:extLst>
            </p:cNvPr>
            <p:cNvSpPr>
              <a:spLocks/>
            </p:cNvSpPr>
            <p:nvPr/>
          </p:nvSpPr>
          <p:spPr bwMode="auto">
            <a:xfrm>
              <a:off x="5772150" y="2557462"/>
              <a:ext cx="171450" cy="277813"/>
            </a:xfrm>
            <a:custGeom>
              <a:avLst/>
              <a:gdLst>
                <a:gd name="T0" fmla="*/ 0 w 540"/>
                <a:gd name="T1" fmla="*/ 0 h 876"/>
                <a:gd name="T2" fmla="*/ 0 w 540"/>
                <a:gd name="T3" fmla="*/ 0 h 876"/>
                <a:gd name="T4" fmla="*/ 0 w 540"/>
                <a:gd name="T5" fmla="*/ 0 h 876"/>
                <a:gd name="T6" fmla="*/ 0 w 540"/>
                <a:gd name="T7" fmla="*/ 0 h 876"/>
                <a:gd name="T8" fmla="*/ 0 w 540"/>
                <a:gd name="T9" fmla="*/ 0 h 876"/>
                <a:gd name="T10" fmla="*/ 0 w 540"/>
                <a:gd name="T11" fmla="*/ 0 h 876"/>
                <a:gd name="T12" fmla="*/ 0 w 540"/>
                <a:gd name="T13" fmla="*/ 0 h 876"/>
                <a:gd name="T14" fmla="*/ 0 w 540"/>
                <a:gd name="T15" fmla="*/ 0 h 876"/>
                <a:gd name="T16" fmla="*/ 0 w 540"/>
                <a:gd name="T17" fmla="*/ 0 h 876"/>
                <a:gd name="T18" fmla="*/ 0 w 540"/>
                <a:gd name="T19" fmla="*/ 0 h 876"/>
                <a:gd name="T20" fmla="*/ 0 w 540"/>
                <a:gd name="T21" fmla="*/ 0 h 876"/>
                <a:gd name="T22" fmla="*/ 0 w 540"/>
                <a:gd name="T23" fmla="*/ 0 h 876"/>
                <a:gd name="T24" fmla="*/ 0 w 540"/>
                <a:gd name="T25" fmla="*/ 0 h 876"/>
                <a:gd name="T26" fmla="*/ 0 w 540"/>
                <a:gd name="T27" fmla="*/ 0 h 876"/>
                <a:gd name="T28" fmla="*/ 0 w 540"/>
                <a:gd name="T29" fmla="*/ 0 h 876"/>
                <a:gd name="T30" fmla="*/ 0 w 540"/>
                <a:gd name="T31" fmla="*/ 0 h 8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40" h="876">
                  <a:moveTo>
                    <a:pt x="505" y="404"/>
                  </a:moveTo>
                  <a:lnTo>
                    <a:pt x="355" y="449"/>
                  </a:lnTo>
                  <a:lnTo>
                    <a:pt x="360" y="530"/>
                  </a:lnTo>
                  <a:lnTo>
                    <a:pt x="315" y="675"/>
                  </a:lnTo>
                  <a:lnTo>
                    <a:pt x="330" y="785"/>
                  </a:lnTo>
                  <a:lnTo>
                    <a:pt x="246" y="876"/>
                  </a:lnTo>
                  <a:lnTo>
                    <a:pt x="166" y="796"/>
                  </a:lnTo>
                  <a:lnTo>
                    <a:pt x="150" y="700"/>
                  </a:lnTo>
                  <a:lnTo>
                    <a:pt x="94" y="812"/>
                  </a:lnTo>
                  <a:lnTo>
                    <a:pt x="50" y="685"/>
                  </a:lnTo>
                  <a:lnTo>
                    <a:pt x="0" y="454"/>
                  </a:lnTo>
                  <a:lnTo>
                    <a:pt x="50" y="229"/>
                  </a:lnTo>
                  <a:lnTo>
                    <a:pt x="190" y="179"/>
                  </a:lnTo>
                  <a:lnTo>
                    <a:pt x="313" y="149"/>
                  </a:lnTo>
                  <a:lnTo>
                    <a:pt x="385" y="19"/>
                  </a:lnTo>
                  <a:lnTo>
                    <a:pt x="453" y="0"/>
                  </a:lnTo>
                  <a:lnTo>
                    <a:pt x="540" y="184"/>
                  </a:lnTo>
                  <a:lnTo>
                    <a:pt x="505" y="404"/>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0" name="Freeform 31">
              <a:extLst>
                <a:ext uri="{FF2B5EF4-FFF2-40B4-BE49-F238E27FC236}">
                  <a16:creationId xmlns:a16="http://schemas.microsoft.com/office/drawing/2014/main" xmlns="" id="{AECB7777-E615-0DE6-4955-C37122212095}"/>
                </a:ext>
              </a:extLst>
            </p:cNvPr>
            <p:cNvSpPr>
              <a:spLocks/>
            </p:cNvSpPr>
            <p:nvPr/>
          </p:nvSpPr>
          <p:spPr bwMode="auto">
            <a:xfrm>
              <a:off x="5524500" y="2287587"/>
              <a:ext cx="455613" cy="195263"/>
            </a:xfrm>
            <a:custGeom>
              <a:avLst/>
              <a:gdLst>
                <a:gd name="T0" fmla="*/ 0 w 1439"/>
                <a:gd name="T1" fmla="*/ 0 h 615"/>
                <a:gd name="T2" fmla="*/ 0 w 1439"/>
                <a:gd name="T3" fmla="*/ 0 h 615"/>
                <a:gd name="T4" fmla="*/ 0 w 1439"/>
                <a:gd name="T5" fmla="*/ 0 h 615"/>
                <a:gd name="T6" fmla="*/ 0 w 1439"/>
                <a:gd name="T7" fmla="*/ 0 h 615"/>
                <a:gd name="T8" fmla="*/ 0 w 1439"/>
                <a:gd name="T9" fmla="*/ 0 h 615"/>
                <a:gd name="T10" fmla="*/ 0 w 1439"/>
                <a:gd name="T11" fmla="*/ 0 h 615"/>
                <a:gd name="T12" fmla="*/ 0 w 1439"/>
                <a:gd name="T13" fmla="*/ 0 h 615"/>
                <a:gd name="T14" fmla="*/ 0 w 1439"/>
                <a:gd name="T15" fmla="*/ 0 h 615"/>
                <a:gd name="T16" fmla="*/ 0 w 1439"/>
                <a:gd name="T17" fmla="*/ 0 h 615"/>
                <a:gd name="T18" fmla="*/ 0 w 1439"/>
                <a:gd name="T19" fmla="*/ 0 h 615"/>
                <a:gd name="T20" fmla="*/ 0 w 1439"/>
                <a:gd name="T21" fmla="*/ 0 h 615"/>
                <a:gd name="T22" fmla="*/ 0 w 1439"/>
                <a:gd name="T23" fmla="*/ 0 h 615"/>
                <a:gd name="T24" fmla="*/ 0 w 1439"/>
                <a:gd name="T25" fmla="*/ 0 h 615"/>
                <a:gd name="T26" fmla="*/ 0 w 1439"/>
                <a:gd name="T27" fmla="*/ 0 h 615"/>
                <a:gd name="T28" fmla="*/ 0 w 1439"/>
                <a:gd name="T29" fmla="*/ 0 h 615"/>
                <a:gd name="T30" fmla="*/ 0 w 1439"/>
                <a:gd name="T31" fmla="*/ 0 h 615"/>
                <a:gd name="T32" fmla="*/ 0 w 1439"/>
                <a:gd name="T33" fmla="*/ 0 h 615"/>
                <a:gd name="T34" fmla="*/ 0 w 1439"/>
                <a:gd name="T35" fmla="*/ 0 h 615"/>
                <a:gd name="T36" fmla="*/ 0 w 1439"/>
                <a:gd name="T37" fmla="*/ 0 h 615"/>
                <a:gd name="T38" fmla="*/ 0 w 1439"/>
                <a:gd name="T39" fmla="*/ 0 h 615"/>
                <a:gd name="T40" fmla="*/ 0 w 1439"/>
                <a:gd name="T41" fmla="*/ 0 h 615"/>
                <a:gd name="T42" fmla="*/ 0 w 1439"/>
                <a:gd name="T43" fmla="*/ 0 h 6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39" h="615">
                  <a:moveTo>
                    <a:pt x="1238" y="584"/>
                  </a:moveTo>
                  <a:lnTo>
                    <a:pt x="912" y="506"/>
                  </a:lnTo>
                  <a:lnTo>
                    <a:pt x="692" y="511"/>
                  </a:lnTo>
                  <a:lnTo>
                    <a:pt x="455" y="509"/>
                  </a:lnTo>
                  <a:lnTo>
                    <a:pt x="374" y="557"/>
                  </a:lnTo>
                  <a:lnTo>
                    <a:pt x="42" y="521"/>
                  </a:lnTo>
                  <a:lnTo>
                    <a:pt x="0" y="435"/>
                  </a:lnTo>
                  <a:lnTo>
                    <a:pt x="131" y="330"/>
                  </a:lnTo>
                  <a:lnTo>
                    <a:pt x="86" y="236"/>
                  </a:lnTo>
                  <a:lnTo>
                    <a:pt x="237" y="105"/>
                  </a:lnTo>
                  <a:lnTo>
                    <a:pt x="467" y="147"/>
                  </a:lnTo>
                  <a:lnTo>
                    <a:pt x="833" y="177"/>
                  </a:lnTo>
                  <a:lnTo>
                    <a:pt x="867" y="84"/>
                  </a:lnTo>
                  <a:lnTo>
                    <a:pt x="1007" y="0"/>
                  </a:lnTo>
                  <a:lnTo>
                    <a:pt x="1122" y="11"/>
                  </a:lnTo>
                  <a:lnTo>
                    <a:pt x="1152" y="176"/>
                  </a:lnTo>
                  <a:lnTo>
                    <a:pt x="1289" y="177"/>
                  </a:lnTo>
                  <a:lnTo>
                    <a:pt x="1391" y="236"/>
                  </a:lnTo>
                  <a:lnTo>
                    <a:pt x="1439" y="417"/>
                  </a:lnTo>
                  <a:lnTo>
                    <a:pt x="1349" y="504"/>
                  </a:lnTo>
                  <a:lnTo>
                    <a:pt x="1332" y="615"/>
                  </a:lnTo>
                  <a:lnTo>
                    <a:pt x="1238" y="584"/>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1" name="Freeform 41">
              <a:extLst>
                <a:ext uri="{FF2B5EF4-FFF2-40B4-BE49-F238E27FC236}">
                  <a16:creationId xmlns:a16="http://schemas.microsoft.com/office/drawing/2014/main" xmlns="" id="{BACDD29B-F43C-E4F1-BBF7-18E1B281BCC5}"/>
                </a:ext>
              </a:extLst>
            </p:cNvPr>
            <p:cNvSpPr>
              <a:spLocks/>
            </p:cNvSpPr>
            <p:nvPr/>
          </p:nvSpPr>
          <p:spPr bwMode="auto">
            <a:xfrm>
              <a:off x="3527425" y="1879600"/>
              <a:ext cx="61913" cy="71437"/>
            </a:xfrm>
            <a:custGeom>
              <a:avLst/>
              <a:gdLst>
                <a:gd name="T0" fmla="*/ 23 w 192"/>
                <a:gd name="T1" fmla="*/ 0 h 225"/>
                <a:gd name="T2" fmla="*/ 8 w 192"/>
                <a:gd name="T3" fmla="*/ 6 h 225"/>
                <a:gd name="T4" fmla="*/ 10 w 192"/>
                <a:gd name="T5" fmla="*/ 22 h 225"/>
                <a:gd name="T6" fmla="*/ 0 w 192"/>
                <a:gd name="T7" fmla="*/ 29 h 225"/>
                <a:gd name="T8" fmla="*/ 7 w 192"/>
                <a:gd name="T9" fmla="*/ 35 h 225"/>
                <a:gd name="T10" fmla="*/ 19 w 192"/>
                <a:gd name="T11" fmla="*/ 31 h 225"/>
                <a:gd name="T12" fmla="*/ 28 w 192"/>
                <a:gd name="T13" fmla="*/ 45 h 225"/>
                <a:gd name="T14" fmla="*/ 33 w 192"/>
                <a:gd name="T15" fmla="*/ 40 h 225"/>
                <a:gd name="T16" fmla="*/ 39 w 192"/>
                <a:gd name="T17" fmla="*/ 36 h 225"/>
                <a:gd name="T18" fmla="*/ 37 w 192"/>
                <a:gd name="T19" fmla="*/ 20 h 225"/>
                <a:gd name="T20" fmla="*/ 32 w 192"/>
                <a:gd name="T21" fmla="*/ 9 h 225"/>
                <a:gd name="T22" fmla="*/ 23 w 192"/>
                <a:gd name="T23" fmla="*/ 0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225">
                  <a:moveTo>
                    <a:pt x="111" y="0"/>
                  </a:moveTo>
                  <a:lnTo>
                    <a:pt x="40" y="31"/>
                  </a:lnTo>
                  <a:lnTo>
                    <a:pt x="49" y="111"/>
                  </a:lnTo>
                  <a:lnTo>
                    <a:pt x="0" y="146"/>
                  </a:lnTo>
                  <a:lnTo>
                    <a:pt x="36" y="175"/>
                  </a:lnTo>
                  <a:lnTo>
                    <a:pt x="93" y="153"/>
                  </a:lnTo>
                  <a:lnTo>
                    <a:pt x="136" y="225"/>
                  </a:lnTo>
                  <a:lnTo>
                    <a:pt x="162" y="201"/>
                  </a:lnTo>
                  <a:lnTo>
                    <a:pt x="192" y="180"/>
                  </a:lnTo>
                  <a:lnTo>
                    <a:pt x="180" y="99"/>
                  </a:lnTo>
                  <a:lnTo>
                    <a:pt x="156" y="45"/>
                  </a:lnTo>
                  <a:lnTo>
                    <a:pt x="111"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2" name="Freeform 42">
              <a:extLst>
                <a:ext uri="{FF2B5EF4-FFF2-40B4-BE49-F238E27FC236}">
                  <a16:creationId xmlns:a16="http://schemas.microsoft.com/office/drawing/2014/main" xmlns="" id="{29B09FA3-FA67-3BCD-8FA9-049F4ADBDDF1}"/>
                </a:ext>
              </a:extLst>
            </p:cNvPr>
            <p:cNvSpPr>
              <a:spLocks/>
            </p:cNvSpPr>
            <p:nvPr/>
          </p:nvSpPr>
          <p:spPr bwMode="auto">
            <a:xfrm>
              <a:off x="3927475" y="4965701"/>
              <a:ext cx="39688" cy="38100"/>
            </a:xfrm>
            <a:custGeom>
              <a:avLst/>
              <a:gdLst>
                <a:gd name="T0" fmla="*/ 22 w 125"/>
                <a:gd name="T1" fmla="*/ 0 h 120"/>
                <a:gd name="T2" fmla="*/ 5 w 125"/>
                <a:gd name="T3" fmla="*/ 1 h 120"/>
                <a:gd name="T4" fmla="*/ 0 w 125"/>
                <a:gd name="T5" fmla="*/ 10 h 120"/>
                <a:gd name="T6" fmla="*/ 6 w 125"/>
                <a:gd name="T7" fmla="*/ 15 h 120"/>
                <a:gd name="T8" fmla="*/ 12 w 125"/>
                <a:gd name="T9" fmla="*/ 18 h 120"/>
                <a:gd name="T10" fmla="*/ 25 w 125"/>
                <a:gd name="T11" fmla="*/ 24 h 120"/>
                <a:gd name="T12" fmla="*/ 23 w 125"/>
                <a:gd name="T13" fmla="*/ 11 h 120"/>
                <a:gd name="T14" fmla="*/ 22 w 125"/>
                <a:gd name="T15" fmla="*/ 0 h 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 h="120">
                  <a:moveTo>
                    <a:pt x="111" y="0"/>
                  </a:moveTo>
                  <a:lnTo>
                    <a:pt x="27" y="3"/>
                  </a:lnTo>
                  <a:lnTo>
                    <a:pt x="0" y="48"/>
                  </a:lnTo>
                  <a:lnTo>
                    <a:pt x="32" y="76"/>
                  </a:lnTo>
                  <a:lnTo>
                    <a:pt x="59" y="91"/>
                  </a:lnTo>
                  <a:lnTo>
                    <a:pt x="125" y="120"/>
                  </a:lnTo>
                  <a:lnTo>
                    <a:pt x="116" y="57"/>
                  </a:lnTo>
                  <a:lnTo>
                    <a:pt x="111"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3" name="Freeform 43">
              <a:extLst>
                <a:ext uri="{FF2B5EF4-FFF2-40B4-BE49-F238E27FC236}">
                  <a16:creationId xmlns:a16="http://schemas.microsoft.com/office/drawing/2014/main" xmlns="" id="{24E55381-AAEE-B49F-DFF3-04A443B0E6BE}"/>
                </a:ext>
              </a:extLst>
            </p:cNvPr>
            <p:cNvSpPr>
              <a:spLocks/>
            </p:cNvSpPr>
            <p:nvPr/>
          </p:nvSpPr>
          <p:spPr bwMode="auto">
            <a:xfrm>
              <a:off x="3914775" y="4787901"/>
              <a:ext cx="39688" cy="49212"/>
            </a:xfrm>
            <a:custGeom>
              <a:avLst/>
              <a:gdLst>
                <a:gd name="T0" fmla="*/ 25 w 126"/>
                <a:gd name="T1" fmla="*/ 10 h 152"/>
                <a:gd name="T2" fmla="*/ 16 w 126"/>
                <a:gd name="T3" fmla="*/ 3 h 152"/>
                <a:gd name="T4" fmla="*/ 7 w 126"/>
                <a:gd name="T5" fmla="*/ 0 h 152"/>
                <a:gd name="T6" fmla="*/ 4 w 126"/>
                <a:gd name="T7" fmla="*/ 9 h 152"/>
                <a:gd name="T8" fmla="*/ 0 w 126"/>
                <a:gd name="T9" fmla="*/ 16 h 152"/>
                <a:gd name="T10" fmla="*/ 2 w 126"/>
                <a:gd name="T11" fmla="*/ 25 h 152"/>
                <a:gd name="T12" fmla="*/ 10 w 126"/>
                <a:gd name="T13" fmla="*/ 31 h 152"/>
                <a:gd name="T14" fmla="*/ 17 w 126"/>
                <a:gd name="T15" fmla="*/ 31 h 152"/>
                <a:gd name="T16" fmla="*/ 23 w 126"/>
                <a:gd name="T17" fmla="*/ 26 h 152"/>
                <a:gd name="T18" fmla="*/ 24 w 126"/>
                <a:gd name="T19" fmla="*/ 18 h 152"/>
                <a:gd name="T20" fmla="*/ 25 w 126"/>
                <a:gd name="T21" fmla="*/ 10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6" h="152">
                  <a:moveTo>
                    <a:pt x="126" y="50"/>
                  </a:moveTo>
                  <a:lnTo>
                    <a:pt x="80" y="15"/>
                  </a:lnTo>
                  <a:lnTo>
                    <a:pt x="33" y="0"/>
                  </a:lnTo>
                  <a:lnTo>
                    <a:pt x="21" y="42"/>
                  </a:lnTo>
                  <a:lnTo>
                    <a:pt x="0" y="80"/>
                  </a:lnTo>
                  <a:lnTo>
                    <a:pt x="12" y="125"/>
                  </a:lnTo>
                  <a:lnTo>
                    <a:pt x="48" y="152"/>
                  </a:lnTo>
                  <a:lnTo>
                    <a:pt x="86" y="152"/>
                  </a:lnTo>
                  <a:lnTo>
                    <a:pt x="114" y="126"/>
                  </a:lnTo>
                  <a:lnTo>
                    <a:pt x="122" y="87"/>
                  </a:lnTo>
                  <a:lnTo>
                    <a:pt x="126" y="5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4" name="Freeform 44">
              <a:extLst>
                <a:ext uri="{FF2B5EF4-FFF2-40B4-BE49-F238E27FC236}">
                  <a16:creationId xmlns:a16="http://schemas.microsoft.com/office/drawing/2014/main" xmlns="" id="{CB7FE976-A219-9EB6-D258-7EFA24179121}"/>
                </a:ext>
              </a:extLst>
            </p:cNvPr>
            <p:cNvSpPr>
              <a:spLocks/>
            </p:cNvSpPr>
            <p:nvPr/>
          </p:nvSpPr>
          <p:spPr bwMode="auto">
            <a:xfrm>
              <a:off x="4352925" y="3963988"/>
              <a:ext cx="28575" cy="25400"/>
            </a:xfrm>
            <a:custGeom>
              <a:avLst/>
              <a:gdLst>
                <a:gd name="T0" fmla="*/ 0 w 92"/>
                <a:gd name="T1" fmla="*/ 6 h 80"/>
                <a:gd name="T2" fmla="*/ 9 w 92"/>
                <a:gd name="T3" fmla="*/ 16 h 80"/>
                <a:gd name="T4" fmla="*/ 18 w 92"/>
                <a:gd name="T5" fmla="*/ 7 h 80"/>
                <a:gd name="T6" fmla="*/ 7 w 92"/>
                <a:gd name="T7" fmla="*/ 0 h 80"/>
                <a:gd name="T8" fmla="*/ 0 w 92"/>
                <a:gd name="T9" fmla="*/ 6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80">
                  <a:moveTo>
                    <a:pt x="0" y="29"/>
                  </a:moveTo>
                  <a:lnTo>
                    <a:pt x="45" y="80"/>
                  </a:lnTo>
                  <a:lnTo>
                    <a:pt x="92" y="35"/>
                  </a:lnTo>
                  <a:lnTo>
                    <a:pt x="35" y="0"/>
                  </a:lnTo>
                  <a:lnTo>
                    <a:pt x="0" y="29"/>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5" name="Freeform 45">
              <a:extLst>
                <a:ext uri="{FF2B5EF4-FFF2-40B4-BE49-F238E27FC236}">
                  <a16:creationId xmlns:a16="http://schemas.microsoft.com/office/drawing/2014/main" xmlns="" id="{187FAEE4-11A5-5E8D-7E63-5A55C3879029}"/>
                </a:ext>
              </a:extLst>
            </p:cNvPr>
            <p:cNvSpPr>
              <a:spLocks/>
            </p:cNvSpPr>
            <p:nvPr/>
          </p:nvSpPr>
          <p:spPr bwMode="auto">
            <a:xfrm>
              <a:off x="3205163" y="4821238"/>
              <a:ext cx="20637" cy="20638"/>
            </a:xfrm>
            <a:custGeom>
              <a:avLst/>
              <a:gdLst>
                <a:gd name="T0" fmla="*/ 0 w 65"/>
                <a:gd name="T1" fmla="*/ 3 h 66"/>
                <a:gd name="T2" fmla="*/ 6 w 65"/>
                <a:gd name="T3" fmla="*/ 13 h 66"/>
                <a:gd name="T4" fmla="*/ 13 w 65"/>
                <a:gd name="T5" fmla="*/ 11 h 66"/>
                <a:gd name="T6" fmla="*/ 12 w 65"/>
                <a:gd name="T7" fmla="*/ 2 h 66"/>
                <a:gd name="T8" fmla="*/ 5 w 65"/>
                <a:gd name="T9" fmla="*/ 0 h 66"/>
                <a:gd name="T10" fmla="*/ 0 w 65"/>
                <a:gd name="T11" fmla="*/ 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66">
                  <a:moveTo>
                    <a:pt x="0" y="15"/>
                  </a:moveTo>
                  <a:lnTo>
                    <a:pt x="29" y="66"/>
                  </a:lnTo>
                  <a:lnTo>
                    <a:pt x="65" y="56"/>
                  </a:lnTo>
                  <a:lnTo>
                    <a:pt x="60" y="9"/>
                  </a:lnTo>
                  <a:lnTo>
                    <a:pt x="26" y="0"/>
                  </a:lnTo>
                  <a:lnTo>
                    <a:pt x="0" y="15"/>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86" name="Freeform 72">
              <a:extLst>
                <a:ext uri="{FF2B5EF4-FFF2-40B4-BE49-F238E27FC236}">
                  <a16:creationId xmlns:a16="http://schemas.microsoft.com/office/drawing/2014/main" xmlns="" id="{B42314D3-85C3-1EFA-74FD-81C038BFF28A}"/>
                </a:ext>
              </a:extLst>
            </p:cNvPr>
            <p:cNvSpPr>
              <a:spLocks/>
            </p:cNvSpPr>
            <p:nvPr/>
          </p:nvSpPr>
          <p:spPr bwMode="auto">
            <a:xfrm>
              <a:off x="3482975" y="1489075"/>
              <a:ext cx="42863" cy="38100"/>
            </a:xfrm>
            <a:custGeom>
              <a:avLst/>
              <a:gdLst>
                <a:gd name="T0" fmla="*/ 25 w 135"/>
                <a:gd name="T1" fmla="*/ 10 h 117"/>
                <a:gd name="T2" fmla="*/ 23 w 135"/>
                <a:gd name="T3" fmla="*/ 7 h 117"/>
                <a:gd name="T4" fmla="*/ 22 w 135"/>
                <a:gd name="T5" fmla="*/ 3 h 117"/>
                <a:gd name="T6" fmla="*/ 17 w 135"/>
                <a:gd name="T7" fmla="*/ 5 h 117"/>
                <a:gd name="T8" fmla="*/ 18 w 135"/>
                <a:gd name="T9" fmla="*/ 2 h 117"/>
                <a:gd name="T10" fmla="*/ 14 w 135"/>
                <a:gd name="T11" fmla="*/ 0 h 117"/>
                <a:gd name="T12" fmla="*/ 11 w 135"/>
                <a:gd name="T13" fmla="*/ 4 h 117"/>
                <a:gd name="T14" fmla="*/ 7 w 135"/>
                <a:gd name="T15" fmla="*/ 4 h 117"/>
                <a:gd name="T16" fmla="*/ 3 w 135"/>
                <a:gd name="T17" fmla="*/ 5 h 117"/>
                <a:gd name="T18" fmla="*/ 0 w 135"/>
                <a:gd name="T19" fmla="*/ 6 h 117"/>
                <a:gd name="T20" fmla="*/ 0 w 135"/>
                <a:gd name="T21" fmla="*/ 12 h 117"/>
                <a:gd name="T22" fmla="*/ 4 w 135"/>
                <a:gd name="T23" fmla="*/ 12 h 117"/>
                <a:gd name="T24" fmla="*/ 7 w 135"/>
                <a:gd name="T25" fmla="*/ 12 h 117"/>
                <a:gd name="T26" fmla="*/ 8 w 135"/>
                <a:gd name="T27" fmla="*/ 15 h 117"/>
                <a:gd name="T28" fmla="*/ 10 w 135"/>
                <a:gd name="T29" fmla="*/ 21 h 117"/>
                <a:gd name="T30" fmla="*/ 12 w 135"/>
                <a:gd name="T31" fmla="*/ 23 h 117"/>
                <a:gd name="T32" fmla="*/ 18 w 135"/>
                <a:gd name="T33" fmla="*/ 24 h 117"/>
                <a:gd name="T34" fmla="*/ 24 w 135"/>
                <a:gd name="T35" fmla="*/ 23 h 117"/>
                <a:gd name="T36" fmla="*/ 26 w 135"/>
                <a:gd name="T37" fmla="*/ 19 h 117"/>
                <a:gd name="T38" fmla="*/ 27 w 135"/>
                <a:gd name="T39" fmla="*/ 15 h 117"/>
                <a:gd name="T40" fmla="*/ 25 w 135"/>
                <a:gd name="T41" fmla="*/ 10 h 1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5" h="117">
                  <a:moveTo>
                    <a:pt x="127" y="51"/>
                  </a:moveTo>
                  <a:lnTo>
                    <a:pt x="114" y="35"/>
                  </a:lnTo>
                  <a:lnTo>
                    <a:pt x="111" y="15"/>
                  </a:lnTo>
                  <a:lnTo>
                    <a:pt x="85" y="24"/>
                  </a:lnTo>
                  <a:lnTo>
                    <a:pt x="88" y="8"/>
                  </a:lnTo>
                  <a:lnTo>
                    <a:pt x="69" y="0"/>
                  </a:lnTo>
                  <a:lnTo>
                    <a:pt x="57" y="18"/>
                  </a:lnTo>
                  <a:lnTo>
                    <a:pt x="36" y="20"/>
                  </a:lnTo>
                  <a:lnTo>
                    <a:pt x="16" y="24"/>
                  </a:lnTo>
                  <a:lnTo>
                    <a:pt x="0" y="30"/>
                  </a:lnTo>
                  <a:lnTo>
                    <a:pt x="1" y="57"/>
                  </a:lnTo>
                  <a:lnTo>
                    <a:pt x="18" y="60"/>
                  </a:lnTo>
                  <a:lnTo>
                    <a:pt x="33" y="57"/>
                  </a:lnTo>
                  <a:lnTo>
                    <a:pt x="42" y="75"/>
                  </a:lnTo>
                  <a:lnTo>
                    <a:pt x="50" y="102"/>
                  </a:lnTo>
                  <a:lnTo>
                    <a:pt x="61" y="111"/>
                  </a:lnTo>
                  <a:lnTo>
                    <a:pt x="88" y="117"/>
                  </a:lnTo>
                  <a:lnTo>
                    <a:pt x="121" y="114"/>
                  </a:lnTo>
                  <a:lnTo>
                    <a:pt x="130" y="92"/>
                  </a:lnTo>
                  <a:lnTo>
                    <a:pt x="135" y="74"/>
                  </a:lnTo>
                  <a:lnTo>
                    <a:pt x="127" y="51"/>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grpSp>
          <p:nvGrpSpPr>
            <p:cNvPr id="87" name="Group 78">
              <a:extLst>
                <a:ext uri="{FF2B5EF4-FFF2-40B4-BE49-F238E27FC236}">
                  <a16:creationId xmlns:a16="http://schemas.microsoft.com/office/drawing/2014/main" xmlns="" id="{D7C4E867-FE77-9B27-5465-A16E93CAAB4E}"/>
                </a:ext>
              </a:extLst>
            </p:cNvPr>
            <p:cNvGrpSpPr>
              <a:grpSpLocks/>
            </p:cNvGrpSpPr>
            <p:nvPr/>
          </p:nvGrpSpPr>
          <p:grpSpPr bwMode="auto">
            <a:xfrm>
              <a:off x="2838233" y="3317060"/>
              <a:ext cx="53978" cy="57151"/>
              <a:chOff x="7728" y="10782"/>
              <a:chExt cx="2776" cy="2978"/>
            </a:xfrm>
            <a:grpFill/>
          </p:grpSpPr>
          <p:sp>
            <p:nvSpPr>
              <p:cNvPr id="95" name="Freeform 79">
                <a:extLst>
                  <a:ext uri="{FF2B5EF4-FFF2-40B4-BE49-F238E27FC236}">
                    <a16:creationId xmlns:a16="http://schemas.microsoft.com/office/drawing/2014/main" xmlns="" id="{D9849F97-F2F2-65D9-A34E-80CD1FD59716}"/>
                  </a:ext>
                </a:extLst>
              </p:cNvPr>
              <p:cNvSpPr>
                <a:spLocks/>
              </p:cNvSpPr>
              <p:nvPr/>
            </p:nvSpPr>
            <p:spPr bwMode="auto">
              <a:xfrm>
                <a:off x="7739" y="10742"/>
                <a:ext cx="2776" cy="2978"/>
              </a:xfrm>
              <a:custGeom>
                <a:avLst/>
                <a:gdLst>
                  <a:gd name="T0" fmla="*/ 72 w 2776"/>
                  <a:gd name="T1" fmla="*/ 992 h 2960"/>
                  <a:gd name="T2" fmla="*/ 336 w 2776"/>
                  <a:gd name="T3" fmla="*/ 1144 h 2960"/>
                  <a:gd name="T4" fmla="*/ 432 w 2776"/>
                  <a:gd name="T5" fmla="*/ 1360 h 2960"/>
                  <a:gd name="T6" fmla="*/ 544 w 2776"/>
                  <a:gd name="T7" fmla="*/ 1568 h 2960"/>
                  <a:gd name="T8" fmla="*/ 520 w 2776"/>
                  <a:gd name="T9" fmla="*/ 2000 h 2960"/>
                  <a:gd name="T10" fmla="*/ 520 w 2776"/>
                  <a:gd name="T11" fmla="*/ 2288 h 2960"/>
                  <a:gd name="T12" fmla="*/ 696 w 2776"/>
                  <a:gd name="T13" fmla="*/ 2328 h 2960"/>
                  <a:gd name="T14" fmla="*/ 808 w 2776"/>
                  <a:gd name="T15" fmla="*/ 2448 h 2960"/>
                  <a:gd name="T16" fmla="*/ 968 w 2776"/>
                  <a:gd name="T17" fmla="*/ 2640 h 2960"/>
                  <a:gd name="T18" fmla="*/ 1184 w 2776"/>
                  <a:gd name="T19" fmla="*/ 2808 h 2960"/>
                  <a:gd name="T20" fmla="*/ 1216 w 2776"/>
                  <a:gd name="T21" fmla="*/ 2504 h 2960"/>
                  <a:gd name="T22" fmla="*/ 1544 w 2776"/>
                  <a:gd name="T23" fmla="*/ 2576 h 2960"/>
                  <a:gd name="T24" fmla="*/ 1776 w 2776"/>
                  <a:gd name="T25" fmla="*/ 2728 h 2960"/>
                  <a:gd name="T26" fmla="*/ 2200 w 2776"/>
                  <a:gd name="T27" fmla="*/ 2824 h 2960"/>
                  <a:gd name="T28" fmla="*/ 2504 w 2776"/>
                  <a:gd name="T29" fmla="*/ 2904 h 2960"/>
                  <a:gd name="T30" fmla="*/ 2608 w 2776"/>
                  <a:gd name="T31" fmla="*/ 2680 h 2960"/>
                  <a:gd name="T32" fmla="*/ 2728 w 2776"/>
                  <a:gd name="T33" fmla="*/ 2368 h 2960"/>
                  <a:gd name="T34" fmla="*/ 2776 w 2776"/>
                  <a:gd name="T35" fmla="*/ 2104 h 2960"/>
                  <a:gd name="T36" fmla="*/ 2592 w 2776"/>
                  <a:gd name="T37" fmla="*/ 1968 h 2960"/>
                  <a:gd name="T38" fmla="*/ 2360 w 2776"/>
                  <a:gd name="T39" fmla="*/ 1824 h 2960"/>
                  <a:gd name="T40" fmla="*/ 2120 w 2776"/>
                  <a:gd name="T41" fmla="*/ 1760 h 2960"/>
                  <a:gd name="T42" fmla="*/ 1992 w 2776"/>
                  <a:gd name="T43" fmla="*/ 1904 h 2960"/>
                  <a:gd name="T44" fmla="*/ 1680 w 2776"/>
                  <a:gd name="T45" fmla="*/ 1880 h 2960"/>
                  <a:gd name="T46" fmla="*/ 1664 w 2776"/>
                  <a:gd name="T47" fmla="*/ 2064 h 2960"/>
                  <a:gd name="T48" fmla="*/ 1432 w 2776"/>
                  <a:gd name="T49" fmla="*/ 1824 h 2960"/>
                  <a:gd name="T50" fmla="*/ 1256 w 2776"/>
                  <a:gd name="T51" fmla="*/ 1696 h 2960"/>
                  <a:gd name="T52" fmla="*/ 1184 w 2776"/>
                  <a:gd name="T53" fmla="*/ 1416 h 2960"/>
                  <a:gd name="T54" fmla="*/ 1488 w 2776"/>
                  <a:gd name="T55" fmla="*/ 1272 h 2960"/>
                  <a:gd name="T56" fmla="*/ 1752 w 2776"/>
                  <a:gd name="T57" fmla="*/ 1000 h 2960"/>
                  <a:gd name="T58" fmla="*/ 2000 w 2776"/>
                  <a:gd name="T59" fmla="*/ 824 h 2960"/>
                  <a:gd name="T60" fmla="*/ 2160 w 2776"/>
                  <a:gd name="T61" fmla="*/ 640 h 2960"/>
                  <a:gd name="T62" fmla="*/ 2336 w 2776"/>
                  <a:gd name="T63" fmla="*/ 640 h 2960"/>
                  <a:gd name="T64" fmla="*/ 2152 w 2776"/>
                  <a:gd name="T65" fmla="*/ 528 h 2960"/>
                  <a:gd name="T66" fmla="*/ 1768 w 2776"/>
                  <a:gd name="T67" fmla="*/ 528 h 2960"/>
                  <a:gd name="T68" fmla="*/ 1784 w 2776"/>
                  <a:gd name="T69" fmla="*/ 248 h 2960"/>
                  <a:gd name="T70" fmla="*/ 1624 w 2776"/>
                  <a:gd name="T71" fmla="*/ 64 h 2960"/>
                  <a:gd name="T72" fmla="*/ 1536 w 2776"/>
                  <a:gd name="T73" fmla="*/ 344 h 2960"/>
                  <a:gd name="T74" fmla="*/ 1192 w 2776"/>
                  <a:gd name="T75" fmla="*/ 336 h 2960"/>
                  <a:gd name="T76" fmla="*/ 1104 w 2776"/>
                  <a:gd name="T77" fmla="*/ 680 h 2960"/>
                  <a:gd name="T78" fmla="*/ 528 w 2776"/>
                  <a:gd name="T79" fmla="*/ 656 h 2960"/>
                  <a:gd name="T80" fmla="*/ 328 w 2776"/>
                  <a:gd name="T81" fmla="*/ 728 h 2960"/>
                  <a:gd name="T82" fmla="*/ 72 w 2776"/>
                  <a:gd name="T83" fmla="*/ 720 h 29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776" h="2960">
                    <a:moveTo>
                      <a:pt x="0" y="832"/>
                    </a:moveTo>
                    <a:lnTo>
                      <a:pt x="72" y="992"/>
                    </a:lnTo>
                    <a:lnTo>
                      <a:pt x="184" y="1088"/>
                    </a:lnTo>
                    <a:lnTo>
                      <a:pt x="336" y="1144"/>
                    </a:lnTo>
                    <a:lnTo>
                      <a:pt x="424" y="1256"/>
                    </a:lnTo>
                    <a:lnTo>
                      <a:pt x="432" y="1360"/>
                    </a:lnTo>
                    <a:lnTo>
                      <a:pt x="464" y="1464"/>
                    </a:lnTo>
                    <a:lnTo>
                      <a:pt x="544" y="1568"/>
                    </a:lnTo>
                    <a:lnTo>
                      <a:pt x="584" y="1816"/>
                    </a:lnTo>
                    <a:lnTo>
                      <a:pt x="520" y="2000"/>
                    </a:lnTo>
                    <a:lnTo>
                      <a:pt x="408" y="2184"/>
                    </a:lnTo>
                    <a:lnTo>
                      <a:pt x="520" y="2288"/>
                    </a:lnTo>
                    <a:lnTo>
                      <a:pt x="560" y="2368"/>
                    </a:lnTo>
                    <a:lnTo>
                      <a:pt x="696" y="2328"/>
                    </a:lnTo>
                    <a:lnTo>
                      <a:pt x="800" y="2312"/>
                    </a:lnTo>
                    <a:lnTo>
                      <a:pt x="808" y="2448"/>
                    </a:lnTo>
                    <a:lnTo>
                      <a:pt x="912" y="2496"/>
                    </a:lnTo>
                    <a:lnTo>
                      <a:pt x="968" y="2640"/>
                    </a:lnTo>
                    <a:lnTo>
                      <a:pt x="1072" y="2776"/>
                    </a:lnTo>
                    <a:lnTo>
                      <a:pt x="1184" y="2808"/>
                    </a:lnTo>
                    <a:lnTo>
                      <a:pt x="1192" y="2656"/>
                    </a:lnTo>
                    <a:lnTo>
                      <a:pt x="1216" y="2504"/>
                    </a:lnTo>
                    <a:lnTo>
                      <a:pt x="1392" y="2544"/>
                    </a:lnTo>
                    <a:lnTo>
                      <a:pt x="1544" y="2576"/>
                    </a:lnTo>
                    <a:lnTo>
                      <a:pt x="1704" y="2648"/>
                    </a:lnTo>
                    <a:lnTo>
                      <a:pt x="1776" y="2728"/>
                    </a:lnTo>
                    <a:lnTo>
                      <a:pt x="1960" y="2712"/>
                    </a:lnTo>
                    <a:lnTo>
                      <a:pt x="2200" y="2824"/>
                    </a:lnTo>
                    <a:lnTo>
                      <a:pt x="2392" y="2960"/>
                    </a:lnTo>
                    <a:lnTo>
                      <a:pt x="2504" y="2904"/>
                    </a:lnTo>
                    <a:lnTo>
                      <a:pt x="2504" y="2776"/>
                    </a:lnTo>
                    <a:lnTo>
                      <a:pt x="2608" y="2680"/>
                    </a:lnTo>
                    <a:lnTo>
                      <a:pt x="2712" y="2560"/>
                    </a:lnTo>
                    <a:lnTo>
                      <a:pt x="2728" y="2368"/>
                    </a:lnTo>
                    <a:lnTo>
                      <a:pt x="2768" y="2256"/>
                    </a:lnTo>
                    <a:lnTo>
                      <a:pt x="2776" y="2104"/>
                    </a:lnTo>
                    <a:lnTo>
                      <a:pt x="2664" y="2040"/>
                    </a:lnTo>
                    <a:lnTo>
                      <a:pt x="2592" y="1968"/>
                    </a:lnTo>
                    <a:lnTo>
                      <a:pt x="2424" y="1936"/>
                    </a:lnTo>
                    <a:lnTo>
                      <a:pt x="2360" y="1824"/>
                    </a:lnTo>
                    <a:lnTo>
                      <a:pt x="2320" y="1632"/>
                    </a:lnTo>
                    <a:lnTo>
                      <a:pt x="2120" y="1760"/>
                    </a:lnTo>
                    <a:lnTo>
                      <a:pt x="2192" y="1888"/>
                    </a:lnTo>
                    <a:lnTo>
                      <a:pt x="1992" y="1904"/>
                    </a:lnTo>
                    <a:lnTo>
                      <a:pt x="1816" y="2024"/>
                    </a:lnTo>
                    <a:lnTo>
                      <a:pt x="1680" y="1880"/>
                    </a:lnTo>
                    <a:lnTo>
                      <a:pt x="1576" y="1936"/>
                    </a:lnTo>
                    <a:lnTo>
                      <a:pt x="1664" y="2064"/>
                    </a:lnTo>
                    <a:lnTo>
                      <a:pt x="1552" y="2048"/>
                    </a:lnTo>
                    <a:lnTo>
                      <a:pt x="1432" y="1824"/>
                    </a:lnTo>
                    <a:lnTo>
                      <a:pt x="1296" y="1920"/>
                    </a:lnTo>
                    <a:lnTo>
                      <a:pt x="1256" y="1696"/>
                    </a:lnTo>
                    <a:lnTo>
                      <a:pt x="1200" y="1544"/>
                    </a:lnTo>
                    <a:lnTo>
                      <a:pt x="1184" y="1416"/>
                    </a:lnTo>
                    <a:lnTo>
                      <a:pt x="1304" y="1272"/>
                    </a:lnTo>
                    <a:lnTo>
                      <a:pt x="1488" y="1272"/>
                    </a:lnTo>
                    <a:lnTo>
                      <a:pt x="1656" y="1192"/>
                    </a:lnTo>
                    <a:lnTo>
                      <a:pt x="1752" y="1000"/>
                    </a:lnTo>
                    <a:lnTo>
                      <a:pt x="1904" y="944"/>
                    </a:lnTo>
                    <a:lnTo>
                      <a:pt x="2000" y="824"/>
                    </a:lnTo>
                    <a:lnTo>
                      <a:pt x="2080" y="728"/>
                    </a:lnTo>
                    <a:lnTo>
                      <a:pt x="2160" y="640"/>
                    </a:lnTo>
                    <a:lnTo>
                      <a:pt x="2272" y="704"/>
                    </a:lnTo>
                    <a:lnTo>
                      <a:pt x="2336" y="640"/>
                    </a:lnTo>
                    <a:lnTo>
                      <a:pt x="2312" y="488"/>
                    </a:lnTo>
                    <a:lnTo>
                      <a:pt x="2152" y="528"/>
                    </a:lnTo>
                    <a:lnTo>
                      <a:pt x="2040" y="472"/>
                    </a:lnTo>
                    <a:lnTo>
                      <a:pt x="1768" y="528"/>
                    </a:lnTo>
                    <a:lnTo>
                      <a:pt x="1688" y="464"/>
                    </a:lnTo>
                    <a:lnTo>
                      <a:pt x="1784" y="248"/>
                    </a:lnTo>
                    <a:lnTo>
                      <a:pt x="1696" y="0"/>
                    </a:lnTo>
                    <a:lnTo>
                      <a:pt x="1624" y="64"/>
                    </a:lnTo>
                    <a:lnTo>
                      <a:pt x="1608" y="200"/>
                    </a:lnTo>
                    <a:lnTo>
                      <a:pt x="1536" y="344"/>
                    </a:lnTo>
                    <a:lnTo>
                      <a:pt x="1432" y="304"/>
                    </a:lnTo>
                    <a:lnTo>
                      <a:pt x="1192" y="336"/>
                    </a:lnTo>
                    <a:lnTo>
                      <a:pt x="1168" y="528"/>
                    </a:lnTo>
                    <a:lnTo>
                      <a:pt x="1104" y="680"/>
                    </a:lnTo>
                    <a:lnTo>
                      <a:pt x="824" y="656"/>
                    </a:lnTo>
                    <a:lnTo>
                      <a:pt x="528" y="656"/>
                    </a:lnTo>
                    <a:lnTo>
                      <a:pt x="544" y="880"/>
                    </a:lnTo>
                    <a:lnTo>
                      <a:pt x="328" y="728"/>
                    </a:lnTo>
                    <a:lnTo>
                      <a:pt x="152" y="624"/>
                    </a:lnTo>
                    <a:lnTo>
                      <a:pt x="72" y="720"/>
                    </a:lnTo>
                    <a:lnTo>
                      <a:pt x="0" y="83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96" name="Freeform 80">
                <a:extLst>
                  <a:ext uri="{FF2B5EF4-FFF2-40B4-BE49-F238E27FC236}">
                    <a16:creationId xmlns:a16="http://schemas.microsoft.com/office/drawing/2014/main" xmlns="" id="{BA1722CB-2D0B-E599-7B43-17459B30451C}"/>
                  </a:ext>
                </a:extLst>
              </p:cNvPr>
              <p:cNvSpPr>
                <a:spLocks/>
              </p:cNvSpPr>
              <p:nvPr/>
            </p:nvSpPr>
            <p:spPr bwMode="auto">
              <a:xfrm>
                <a:off x="7821" y="10742"/>
                <a:ext cx="571" cy="496"/>
              </a:xfrm>
              <a:custGeom>
                <a:avLst/>
                <a:gdLst>
                  <a:gd name="T0" fmla="*/ 0 w 566"/>
                  <a:gd name="T1" fmla="*/ 292 h 459"/>
                  <a:gd name="T2" fmla="*/ 35 w 566"/>
                  <a:gd name="T3" fmla="*/ 189 h 459"/>
                  <a:gd name="T4" fmla="*/ 136 w 566"/>
                  <a:gd name="T5" fmla="*/ 65 h 459"/>
                  <a:gd name="T6" fmla="*/ 278 w 566"/>
                  <a:gd name="T7" fmla="*/ 87 h 459"/>
                  <a:gd name="T8" fmla="*/ 347 w 566"/>
                  <a:gd name="T9" fmla="*/ 0 h 459"/>
                  <a:gd name="T10" fmla="*/ 437 w 566"/>
                  <a:gd name="T11" fmla="*/ 57 h 459"/>
                  <a:gd name="T12" fmla="*/ 485 w 566"/>
                  <a:gd name="T13" fmla="*/ 192 h 459"/>
                  <a:gd name="T14" fmla="*/ 566 w 566"/>
                  <a:gd name="T15" fmla="*/ 192 h 459"/>
                  <a:gd name="T16" fmla="*/ 544 w 566"/>
                  <a:gd name="T17" fmla="*/ 292 h 459"/>
                  <a:gd name="T18" fmla="*/ 437 w 566"/>
                  <a:gd name="T19" fmla="*/ 399 h 459"/>
                  <a:gd name="T20" fmla="*/ 320 w 566"/>
                  <a:gd name="T21" fmla="*/ 441 h 459"/>
                  <a:gd name="T22" fmla="*/ 215 w 566"/>
                  <a:gd name="T23" fmla="*/ 459 h 459"/>
                  <a:gd name="T24" fmla="*/ 149 w 566"/>
                  <a:gd name="T25" fmla="*/ 396 h 459"/>
                  <a:gd name="T26" fmla="*/ 5 w 566"/>
                  <a:gd name="T27" fmla="*/ 375 h 459"/>
                  <a:gd name="T28" fmla="*/ 0 w 566"/>
                  <a:gd name="T29" fmla="*/ 292 h 4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66" h="459">
                    <a:moveTo>
                      <a:pt x="0" y="292"/>
                    </a:moveTo>
                    <a:lnTo>
                      <a:pt x="35" y="189"/>
                    </a:lnTo>
                    <a:lnTo>
                      <a:pt x="136" y="65"/>
                    </a:lnTo>
                    <a:lnTo>
                      <a:pt x="278" y="87"/>
                    </a:lnTo>
                    <a:lnTo>
                      <a:pt x="347" y="0"/>
                    </a:lnTo>
                    <a:lnTo>
                      <a:pt x="437" y="57"/>
                    </a:lnTo>
                    <a:lnTo>
                      <a:pt x="485" y="192"/>
                    </a:lnTo>
                    <a:lnTo>
                      <a:pt x="566" y="192"/>
                    </a:lnTo>
                    <a:lnTo>
                      <a:pt x="544" y="292"/>
                    </a:lnTo>
                    <a:lnTo>
                      <a:pt x="437" y="399"/>
                    </a:lnTo>
                    <a:lnTo>
                      <a:pt x="320" y="441"/>
                    </a:lnTo>
                    <a:lnTo>
                      <a:pt x="215" y="459"/>
                    </a:lnTo>
                    <a:lnTo>
                      <a:pt x="149" y="396"/>
                    </a:lnTo>
                    <a:lnTo>
                      <a:pt x="5" y="375"/>
                    </a:lnTo>
                    <a:lnTo>
                      <a:pt x="0" y="292"/>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grpSp>
        <p:grpSp>
          <p:nvGrpSpPr>
            <p:cNvPr id="88" name="Group 313">
              <a:extLst>
                <a:ext uri="{FF2B5EF4-FFF2-40B4-BE49-F238E27FC236}">
                  <a16:creationId xmlns:a16="http://schemas.microsoft.com/office/drawing/2014/main" xmlns="" id="{7DC86A2D-B864-CB8C-60C7-9C8536839141}"/>
                </a:ext>
              </a:extLst>
            </p:cNvPr>
            <p:cNvGrpSpPr>
              <a:grpSpLocks/>
            </p:cNvGrpSpPr>
            <p:nvPr/>
          </p:nvGrpSpPr>
          <p:grpSpPr bwMode="auto">
            <a:xfrm>
              <a:off x="2533418" y="3245620"/>
              <a:ext cx="323865" cy="65089"/>
              <a:chOff x="512" y="2456"/>
              <a:chExt cx="204" cy="41"/>
            </a:xfrm>
            <a:grpFill/>
          </p:grpSpPr>
          <p:sp>
            <p:nvSpPr>
              <p:cNvPr id="91" name="Freeform 77">
                <a:extLst>
                  <a:ext uri="{FF2B5EF4-FFF2-40B4-BE49-F238E27FC236}">
                    <a16:creationId xmlns:a16="http://schemas.microsoft.com/office/drawing/2014/main" xmlns="" id="{C6440F8F-DA31-9C1B-6ED7-ACEE2199A535}"/>
                  </a:ext>
                </a:extLst>
              </p:cNvPr>
              <p:cNvSpPr>
                <a:spLocks/>
              </p:cNvSpPr>
              <p:nvPr/>
            </p:nvSpPr>
            <p:spPr bwMode="auto">
              <a:xfrm>
                <a:off x="707" y="2485"/>
                <a:ext cx="9" cy="12"/>
              </a:xfrm>
              <a:custGeom>
                <a:avLst/>
                <a:gdLst>
                  <a:gd name="T0" fmla="*/ 0 w 740"/>
                  <a:gd name="T1" fmla="*/ 1 h 922"/>
                  <a:gd name="T2" fmla="*/ 0 w 740"/>
                  <a:gd name="T3" fmla="*/ 1 h 922"/>
                  <a:gd name="T4" fmla="*/ 0 w 740"/>
                  <a:gd name="T5" fmla="*/ 1 h 922"/>
                  <a:gd name="T6" fmla="*/ 0 w 740"/>
                  <a:gd name="T7" fmla="*/ 1 h 922"/>
                  <a:gd name="T8" fmla="*/ 0 w 740"/>
                  <a:gd name="T9" fmla="*/ 1 h 922"/>
                  <a:gd name="T10" fmla="*/ 0 w 740"/>
                  <a:gd name="T11" fmla="*/ 1 h 922"/>
                  <a:gd name="T12" fmla="*/ 0 w 740"/>
                  <a:gd name="T13" fmla="*/ 1 h 922"/>
                  <a:gd name="T14" fmla="*/ 0 w 740"/>
                  <a:gd name="T15" fmla="*/ 1 h 922"/>
                  <a:gd name="T16" fmla="*/ 0 w 740"/>
                  <a:gd name="T17" fmla="*/ 1 h 922"/>
                  <a:gd name="T18" fmla="*/ 0 w 740"/>
                  <a:gd name="T19" fmla="*/ 1 h 922"/>
                  <a:gd name="T20" fmla="*/ 0 w 740"/>
                  <a:gd name="T21" fmla="*/ 1 h 922"/>
                  <a:gd name="T22" fmla="*/ 0 w 740"/>
                  <a:gd name="T23" fmla="*/ 1 h 922"/>
                  <a:gd name="T24" fmla="*/ 0 w 740"/>
                  <a:gd name="T25" fmla="*/ 0 h 922"/>
                  <a:gd name="T26" fmla="*/ 0 w 740"/>
                  <a:gd name="T27" fmla="*/ 0 h 922"/>
                  <a:gd name="T28" fmla="*/ 1 w 740"/>
                  <a:gd name="T29" fmla="*/ 0 h 922"/>
                  <a:gd name="T30" fmla="*/ 1 w 740"/>
                  <a:gd name="T31" fmla="*/ 0 h 922"/>
                  <a:gd name="T32" fmla="*/ 1 w 740"/>
                  <a:gd name="T33" fmla="*/ 0 h 922"/>
                  <a:gd name="T34" fmla="*/ 0 w 740"/>
                  <a:gd name="T35" fmla="*/ 0 h 922"/>
                  <a:gd name="T36" fmla="*/ 0 w 740"/>
                  <a:gd name="T37" fmla="*/ 0 h 922"/>
                  <a:gd name="T38" fmla="*/ 0 w 740"/>
                  <a:gd name="T39" fmla="*/ 0 h 922"/>
                  <a:gd name="T40" fmla="*/ 0 w 740"/>
                  <a:gd name="T41" fmla="*/ 0 h 922"/>
                  <a:gd name="T42" fmla="*/ 0 w 740"/>
                  <a:gd name="T43" fmla="*/ 0 h 922"/>
                  <a:gd name="T44" fmla="*/ 0 w 740"/>
                  <a:gd name="T45" fmla="*/ 0 h 922"/>
                  <a:gd name="T46" fmla="*/ 0 w 740"/>
                  <a:gd name="T47" fmla="*/ 0 h 922"/>
                  <a:gd name="T48" fmla="*/ 0 w 740"/>
                  <a:gd name="T49" fmla="*/ 0 h 922"/>
                  <a:gd name="T50" fmla="*/ 0 w 740"/>
                  <a:gd name="T51" fmla="*/ 0 h 922"/>
                  <a:gd name="T52" fmla="*/ 0 w 740"/>
                  <a:gd name="T53" fmla="*/ 0 h 922"/>
                  <a:gd name="T54" fmla="*/ 0 w 740"/>
                  <a:gd name="T55" fmla="*/ 0 h 922"/>
                  <a:gd name="T56" fmla="*/ 0 w 740"/>
                  <a:gd name="T57" fmla="*/ 0 h 922"/>
                  <a:gd name="T58" fmla="*/ 0 w 740"/>
                  <a:gd name="T59" fmla="*/ 0 h 922"/>
                  <a:gd name="T60" fmla="*/ 0 w 740"/>
                  <a:gd name="T61" fmla="*/ 0 h 922"/>
                  <a:gd name="T62" fmla="*/ 0 w 740"/>
                  <a:gd name="T63" fmla="*/ 0 h 922"/>
                  <a:gd name="T64" fmla="*/ 0 w 740"/>
                  <a:gd name="T65" fmla="*/ 0 h 922"/>
                  <a:gd name="T66" fmla="*/ 0 w 740"/>
                  <a:gd name="T67" fmla="*/ 0 h 922"/>
                  <a:gd name="T68" fmla="*/ 0 w 740"/>
                  <a:gd name="T69" fmla="*/ 0 h 922"/>
                  <a:gd name="T70" fmla="*/ 0 w 740"/>
                  <a:gd name="T71" fmla="*/ 0 h 922"/>
                  <a:gd name="T72" fmla="*/ 0 w 740"/>
                  <a:gd name="T73" fmla="*/ 0 h 922"/>
                  <a:gd name="T74" fmla="*/ 0 w 740"/>
                  <a:gd name="T75" fmla="*/ 0 h 922"/>
                  <a:gd name="T76" fmla="*/ 0 w 740"/>
                  <a:gd name="T77" fmla="*/ 1 h 922"/>
                  <a:gd name="T78" fmla="*/ 0 w 740"/>
                  <a:gd name="T79" fmla="*/ 1 h 922"/>
                  <a:gd name="T80" fmla="*/ 0 w 740"/>
                  <a:gd name="T81" fmla="*/ 1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40" h="922">
                    <a:moveTo>
                      <a:pt x="0" y="888"/>
                    </a:moveTo>
                    <a:lnTo>
                      <a:pt x="53" y="922"/>
                    </a:lnTo>
                    <a:lnTo>
                      <a:pt x="144" y="860"/>
                    </a:lnTo>
                    <a:lnTo>
                      <a:pt x="250" y="869"/>
                    </a:lnTo>
                    <a:lnTo>
                      <a:pt x="293" y="903"/>
                    </a:lnTo>
                    <a:lnTo>
                      <a:pt x="399" y="879"/>
                    </a:lnTo>
                    <a:lnTo>
                      <a:pt x="528" y="884"/>
                    </a:lnTo>
                    <a:lnTo>
                      <a:pt x="620" y="840"/>
                    </a:lnTo>
                    <a:lnTo>
                      <a:pt x="658" y="778"/>
                    </a:lnTo>
                    <a:lnTo>
                      <a:pt x="634" y="754"/>
                    </a:lnTo>
                    <a:lnTo>
                      <a:pt x="562" y="720"/>
                    </a:lnTo>
                    <a:lnTo>
                      <a:pt x="572" y="644"/>
                    </a:lnTo>
                    <a:lnTo>
                      <a:pt x="596" y="576"/>
                    </a:lnTo>
                    <a:lnTo>
                      <a:pt x="653" y="572"/>
                    </a:lnTo>
                    <a:lnTo>
                      <a:pt x="711" y="562"/>
                    </a:lnTo>
                    <a:lnTo>
                      <a:pt x="740" y="485"/>
                    </a:lnTo>
                    <a:lnTo>
                      <a:pt x="696" y="437"/>
                    </a:lnTo>
                    <a:lnTo>
                      <a:pt x="648" y="389"/>
                    </a:lnTo>
                    <a:lnTo>
                      <a:pt x="586" y="356"/>
                    </a:lnTo>
                    <a:lnTo>
                      <a:pt x="528" y="375"/>
                    </a:lnTo>
                    <a:lnTo>
                      <a:pt x="442" y="404"/>
                    </a:lnTo>
                    <a:lnTo>
                      <a:pt x="389" y="375"/>
                    </a:lnTo>
                    <a:lnTo>
                      <a:pt x="404" y="303"/>
                    </a:lnTo>
                    <a:lnTo>
                      <a:pt x="428" y="245"/>
                    </a:lnTo>
                    <a:lnTo>
                      <a:pt x="471" y="216"/>
                    </a:lnTo>
                    <a:lnTo>
                      <a:pt x="514" y="231"/>
                    </a:lnTo>
                    <a:lnTo>
                      <a:pt x="586" y="188"/>
                    </a:lnTo>
                    <a:lnTo>
                      <a:pt x="562" y="120"/>
                    </a:lnTo>
                    <a:lnTo>
                      <a:pt x="562" y="48"/>
                    </a:lnTo>
                    <a:lnTo>
                      <a:pt x="500" y="39"/>
                    </a:lnTo>
                    <a:lnTo>
                      <a:pt x="432" y="34"/>
                    </a:lnTo>
                    <a:lnTo>
                      <a:pt x="360" y="15"/>
                    </a:lnTo>
                    <a:lnTo>
                      <a:pt x="293" y="0"/>
                    </a:lnTo>
                    <a:lnTo>
                      <a:pt x="173" y="87"/>
                    </a:lnTo>
                    <a:lnTo>
                      <a:pt x="96" y="197"/>
                    </a:lnTo>
                    <a:lnTo>
                      <a:pt x="68" y="303"/>
                    </a:lnTo>
                    <a:lnTo>
                      <a:pt x="58" y="432"/>
                    </a:lnTo>
                    <a:lnTo>
                      <a:pt x="63" y="533"/>
                    </a:lnTo>
                    <a:lnTo>
                      <a:pt x="63" y="692"/>
                    </a:lnTo>
                    <a:lnTo>
                      <a:pt x="20" y="807"/>
                    </a:lnTo>
                    <a:lnTo>
                      <a:pt x="0" y="888"/>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grpSp>
            <p:nvGrpSpPr>
              <p:cNvPr id="92" name="Group 315">
                <a:extLst>
                  <a:ext uri="{FF2B5EF4-FFF2-40B4-BE49-F238E27FC236}">
                    <a16:creationId xmlns:a16="http://schemas.microsoft.com/office/drawing/2014/main" xmlns="" id="{906A542C-6F2F-CCE1-16CD-1BFAA07FBE65}"/>
                  </a:ext>
                </a:extLst>
              </p:cNvPr>
              <p:cNvGrpSpPr>
                <a:grpSpLocks/>
              </p:cNvGrpSpPr>
              <p:nvPr/>
            </p:nvGrpSpPr>
            <p:grpSpPr bwMode="auto">
              <a:xfrm>
                <a:off x="512" y="2456"/>
                <a:ext cx="12" cy="4"/>
                <a:chOff x="2478" y="4937"/>
                <a:chExt cx="10011" cy="3255"/>
              </a:xfrm>
              <a:grpFill/>
            </p:grpSpPr>
            <p:sp>
              <p:nvSpPr>
                <p:cNvPr id="93" name="Freeform 316">
                  <a:extLst>
                    <a:ext uri="{FF2B5EF4-FFF2-40B4-BE49-F238E27FC236}">
                      <a16:creationId xmlns:a16="http://schemas.microsoft.com/office/drawing/2014/main" xmlns="" id="{62AA9D15-3753-F3D7-C957-C34B440D0FE7}"/>
                    </a:ext>
                  </a:extLst>
                </p:cNvPr>
                <p:cNvSpPr>
                  <a:spLocks/>
                </p:cNvSpPr>
                <p:nvPr/>
              </p:nvSpPr>
              <p:spPr bwMode="auto">
                <a:xfrm>
                  <a:off x="2600" y="4542"/>
                  <a:ext cx="9177" cy="3255"/>
                </a:xfrm>
                <a:custGeom>
                  <a:avLst/>
                  <a:gdLst>
                    <a:gd name="T0" fmla="*/ 2898 w 9335"/>
                    <a:gd name="T1" fmla="*/ 430 h 2926"/>
                    <a:gd name="T2" fmla="*/ 2285 w 9335"/>
                    <a:gd name="T3" fmla="*/ 503 h 2926"/>
                    <a:gd name="T4" fmla="*/ 1856 w 9335"/>
                    <a:gd name="T5" fmla="*/ 430 h 2926"/>
                    <a:gd name="T6" fmla="*/ 1408 w 9335"/>
                    <a:gd name="T7" fmla="*/ 476 h 2926"/>
                    <a:gd name="T8" fmla="*/ 914 w 9335"/>
                    <a:gd name="T9" fmla="*/ 741 h 2926"/>
                    <a:gd name="T10" fmla="*/ 1499 w 9335"/>
                    <a:gd name="T11" fmla="*/ 905 h 2926"/>
                    <a:gd name="T12" fmla="*/ 2112 w 9335"/>
                    <a:gd name="T13" fmla="*/ 942 h 2926"/>
                    <a:gd name="T14" fmla="*/ 2167 w 9335"/>
                    <a:gd name="T15" fmla="*/ 1006 h 2926"/>
                    <a:gd name="T16" fmla="*/ 1545 w 9335"/>
                    <a:gd name="T17" fmla="*/ 1006 h 2926"/>
                    <a:gd name="T18" fmla="*/ 951 w 9335"/>
                    <a:gd name="T19" fmla="*/ 933 h 2926"/>
                    <a:gd name="T20" fmla="*/ 457 w 9335"/>
                    <a:gd name="T21" fmla="*/ 1198 h 2926"/>
                    <a:gd name="T22" fmla="*/ 146 w 9335"/>
                    <a:gd name="T23" fmla="*/ 1417 h 2926"/>
                    <a:gd name="T24" fmla="*/ 36 w 9335"/>
                    <a:gd name="T25" fmla="*/ 1820 h 2926"/>
                    <a:gd name="T26" fmla="*/ 347 w 9335"/>
                    <a:gd name="T27" fmla="*/ 2094 h 2926"/>
                    <a:gd name="T28" fmla="*/ 1115 w 9335"/>
                    <a:gd name="T29" fmla="*/ 2140 h 2926"/>
                    <a:gd name="T30" fmla="*/ 1719 w 9335"/>
                    <a:gd name="T31" fmla="*/ 2396 h 2926"/>
                    <a:gd name="T32" fmla="*/ 1842 w 9335"/>
                    <a:gd name="T33" fmla="*/ 2780 h 2926"/>
                    <a:gd name="T34" fmla="*/ 2295 w 9335"/>
                    <a:gd name="T35" fmla="*/ 2917 h 2926"/>
                    <a:gd name="T36" fmla="*/ 2807 w 9335"/>
                    <a:gd name="T37" fmla="*/ 2771 h 2926"/>
                    <a:gd name="T38" fmla="*/ 3154 w 9335"/>
                    <a:gd name="T39" fmla="*/ 2743 h 2926"/>
                    <a:gd name="T40" fmla="*/ 3264 w 9335"/>
                    <a:gd name="T41" fmla="*/ 2277 h 2926"/>
                    <a:gd name="T42" fmla="*/ 4087 w 9335"/>
                    <a:gd name="T43" fmla="*/ 1929 h 2926"/>
                    <a:gd name="T44" fmla="*/ 4827 w 9335"/>
                    <a:gd name="T45" fmla="*/ 2131 h 2926"/>
                    <a:gd name="T46" fmla="*/ 5431 w 9335"/>
                    <a:gd name="T47" fmla="*/ 2451 h 2926"/>
                    <a:gd name="T48" fmla="*/ 5915 w 9335"/>
                    <a:gd name="T49" fmla="*/ 2588 h 2926"/>
                    <a:gd name="T50" fmla="*/ 6482 w 9335"/>
                    <a:gd name="T51" fmla="*/ 2359 h 2926"/>
                    <a:gd name="T52" fmla="*/ 7122 w 9335"/>
                    <a:gd name="T53" fmla="*/ 2323 h 2926"/>
                    <a:gd name="T54" fmla="*/ 7607 w 9335"/>
                    <a:gd name="T55" fmla="*/ 2524 h 2926"/>
                    <a:gd name="T56" fmla="*/ 7908 w 9335"/>
                    <a:gd name="T57" fmla="*/ 2414 h 2926"/>
                    <a:gd name="T58" fmla="*/ 8475 w 9335"/>
                    <a:gd name="T59" fmla="*/ 2121 h 2926"/>
                    <a:gd name="T60" fmla="*/ 9024 w 9335"/>
                    <a:gd name="T61" fmla="*/ 2103 h 2926"/>
                    <a:gd name="T62" fmla="*/ 9261 w 9335"/>
                    <a:gd name="T63" fmla="*/ 1765 h 2926"/>
                    <a:gd name="T64" fmla="*/ 9051 w 9335"/>
                    <a:gd name="T65" fmla="*/ 1701 h 2926"/>
                    <a:gd name="T66" fmla="*/ 8512 w 9335"/>
                    <a:gd name="T67" fmla="*/ 1408 h 2926"/>
                    <a:gd name="T68" fmla="*/ 8055 w 9335"/>
                    <a:gd name="T69" fmla="*/ 1646 h 2926"/>
                    <a:gd name="T70" fmla="*/ 7625 w 9335"/>
                    <a:gd name="T71" fmla="*/ 1655 h 2926"/>
                    <a:gd name="T72" fmla="*/ 7963 w 9335"/>
                    <a:gd name="T73" fmla="*/ 1381 h 2926"/>
                    <a:gd name="T74" fmla="*/ 7332 w 9335"/>
                    <a:gd name="T75" fmla="*/ 1390 h 2926"/>
                    <a:gd name="T76" fmla="*/ 6509 w 9335"/>
                    <a:gd name="T77" fmla="*/ 1509 h 2926"/>
                    <a:gd name="T78" fmla="*/ 6071 w 9335"/>
                    <a:gd name="T79" fmla="*/ 1244 h 2926"/>
                    <a:gd name="T80" fmla="*/ 5805 w 9335"/>
                    <a:gd name="T81" fmla="*/ 1619 h 2926"/>
                    <a:gd name="T82" fmla="*/ 5001 w 9335"/>
                    <a:gd name="T83" fmla="*/ 1390 h 2926"/>
                    <a:gd name="T84" fmla="*/ 4772 w 9335"/>
                    <a:gd name="T85" fmla="*/ 933 h 2926"/>
                    <a:gd name="T86" fmla="*/ 4681 w 9335"/>
                    <a:gd name="T87" fmla="*/ 576 h 2926"/>
                    <a:gd name="T88" fmla="*/ 4160 w 9335"/>
                    <a:gd name="T89" fmla="*/ 686 h 2926"/>
                    <a:gd name="T90" fmla="*/ 4297 w 9335"/>
                    <a:gd name="T91" fmla="*/ 64 h 2926"/>
                    <a:gd name="T92" fmla="*/ 3712 w 9335"/>
                    <a:gd name="T93" fmla="*/ 55 h 2926"/>
                    <a:gd name="T94" fmla="*/ 3291 w 9335"/>
                    <a:gd name="T95" fmla="*/ 101 h 2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335" h="2926">
                      <a:moveTo>
                        <a:pt x="3191" y="101"/>
                      </a:moveTo>
                      <a:lnTo>
                        <a:pt x="3044" y="201"/>
                      </a:lnTo>
                      <a:lnTo>
                        <a:pt x="2989" y="320"/>
                      </a:lnTo>
                      <a:lnTo>
                        <a:pt x="2898" y="430"/>
                      </a:lnTo>
                      <a:lnTo>
                        <a:pt x="2788" y="457"/>
                      </a:lnTo>
                      <a:lnTo>
                        <a:pt x="2615" y="540"/>
                      </a:lnTo>
                      <a:lnTo>
                        <a:pt x="2459" y="549"/>
                      </a:lnTo>
                      <a:lnTo>
                        <a:pt x="2285" y="503"/>
                      </a:lnTo>
                      <a:lnTo>
                        <a:pt x="2194" y="467"/>
                      </a:lnTo>
                      <a:lnTo>
                        <a:pt x="2057" y="503"/>
                      </a:lnTo>
                      <a:lnTo>
                        <a:pt x="1892" y="503"/>
                      </a:lnTo>
                      <a:lnTo>
                        <a:pt x="1856" y="430"/>
                      </a:lnTo>
                      <a:lnTo>
                        <a:pt x="1883" y="366"/>
                      </a:lnTo>
                      <a:lnTo>
                        <a:pt x="1773" y="357"/>
                      </a:lnTo>
                      <a:lnTo>
                        <a:pt x="1563" y="412"/>
                      </a:lnTo>
                      <a:lnTo>
                        <a:pt x="1408" y="476"/>
                      </a:lnTo>
                      <a:lnTo>
                        <a:pt x="1216" y="521"/>
                      </a:lnTo>
                      <a:lnTo>
                        <a:pt x="1051" y="595"/>
                      </a:lnTo>
                      <a:lnTo>
                        <a:pt x="896" y="677"/>
                      </a:lnTo>
                      <a:lnTo>
                        <a:pt x="914" y="741"/>
                      </a:lnTo>
                      <a:lnTo>
                        <a:pt x="1079" y="750"/>
                      </a:lnTo>
                      <a:lnTo>
                        <a:pt x="1234" y="759"/>
                      </a:lnTo>
                      <a:lnTo>
                        <a:pt x="1380" y="823"/>
                      </a:lnTo>
                      <a:lnTo>
                        <a:pt x="1499" y="905"/>
                      </a:lnTo>
                      <a:lnTo>
                        <a:pt x="1618" y="960"/>
                      </a:lnTo>
                      <a:lnTo>
                        <a:pt x="1792" y="942"/>
                      </a:lnTo>
                      <a:lnTo>
                        <a:pt x="1947" y="951"/>
                      </a:lnTo>
                      <a:lnTo>
                        <a:pt x="2112" y="942"/>
                      </a:lnTo>
                      <a:lnTo>
                        <a:pt x="2258" y="951"/>
                      </a:lnTo>
                      <a:lnTo>
                        <a:pt x="2340" y="1052"/>
                      </a:lnTo>
                      <a:lnTo>
                        <a:pt x="2304" y="1116"/>
                      </a:lnTo>
                      <a:lnTo>
                        <a:pt x="2167" y="1006"/>
                      </a:lnTo>
                      <a:lnTo>
                        <a:pt x="1975" y="1088"/>
                      </a:lnTo>
                      <a:lnTo>
                        <a:pt x="1810" y="1143"/>
                      </a:lnTo>
                      <a:lnTo>
                        <a:pt x="1691" y="1061"/>
                      </a:lnTo>
                      <a:lnTo>
                        <a:pt x="1545" y="1006"/>
                      </a:lnTo>
                      <a:lnTo>
                        <a:pt x="1417" y="942"/>
                      </a:lnTo>
                      <a:lnTo>
                        <a:pt x="1271" y="969"/>
                      </a:lnTo>
                      <a:lnTo>
                        <a:pt x="1097" y="969"/>
                      </a:lnTo>
                      <a:lnTo>
                        <a:pt x="951" y="933"/>
                      </a:lnTo>
                      <a:lnTo>
                        <a:pt x="777" y="933"/>
                      </a:lnTo>
                      <a:lnTo>
                        <a:pt x="658" y="1006"/>
                      </a:lnTo>
                      <a:lnTo>
                        <a:pt x="548" y="1079"/>
                      </a:lnTo>
                      <a:lnTo>
                        <a:pt x="457" y="1198"/>
                      </a:lnTo>
                      <a:lnTo>
                        <a:pt x="484" y="1317"/>
                      </a:lnTo>
                      <a:lnTo>
                        <a:pt x="365" y="1363"/>
                      </a:lnTo>
                      <a:lnTo>
                        <a:pt x="265" y="1317"/>
                      </a:lnTo>
                      <a:lnTo>
                        <a:pt x="146" y="1417"/>
                      </a:lnTo>
                      <a:lnTo>
                        <a:pt x="55" y="1372"/>
                      </a:lnTo>
                      <a:lnTo>
                        <a:pt x="36" y="1509"/>
                      </a:lnTo>
                      <a:lnTo>
                        <a:pt x="55" y="1655"/>
                      </a:lnTo>
                      <a:lnTo>
                        <a:pt x="36" y="1820"/>
                      </a:lnTo>
                      <a:lnTo>
                        <a:pt x="0" y="1975"/>
                      </a:lnTo>
                      <a:lnTo>
                        <a:pt x="73" y="2094"/>
                      </a:lnTo>
                      <a:lnTo>
                        <a:pt x="137" y="2158"/>
                      </a:lnTo>
                      <a:lnTo>
                        <a:pt x="347" y="2094"/>
                      </a:lnTo>
                      <a:lnTo>
                        <a:pt x="484" y="2131"/>
                      </a:lnTo>
                      <a:lnTo>
                        <a:pt x="576" y="2149"/>
                      </a:lnTo>
                      <a:lnTo>
                        <a:pt x="823" y="2149"/>
                      </a:lnTo>
                      <a:lnTo>
                        <a:pt x="1115" y="2140"/>
                      </a:lnTo>
                      <a:lnTo>
                        <a:pt x="1280" y="2185"/>
                      </a:lnTo>
                      <a:lnTo>
                        <a:pt x="1499" y="2249"/>
                      </a:lnTo>
                      <a:lnTo>
                        <a:pt x="1627" y="2304"/>
                      </a:lnTo>
                      <a:lnTo>
                        <a:pt x="1719" y="2396"/>
                      </a:lnTo>
                      <a:lnTo>
                        <a:pt x="1819" y="2487"/>
                      </a:lnTo>
                      <a:lnTo>
                        <a:pt x="1920" y="2542"/>
                      </a:lnTo>
                      <a:lnTo>
                        <a:pt x="1932" y="2654"/>
                      </a:lnTo>
                      <a:lnTo>
                        <a:pt x="1842" y="2780"/>
                      </a:lnTo>
                      <a:lnTo>
                        <a:pt x="1819" y="2908"/>
                      </a:lnTo>
                      <a:lnTo>
                        <a:pt x="1965" y="2926"/>
                      </a:lnTo>
                      <a:lnTo>
                        <a:pt x="2185" y="2899"/>
                      </a:lnTo>
                      <a:lnTo>
                        <a:pt x="2295" y="2917"/>
                      </a:lnTo>
                      <a:lnTo>
                        <a:pt x="2432" y="2899"/>
                      </a:lnTo>
                      <a:lnTo>
                        <a:pt x="2605" y="2862"/>
                      </a:lnTo>
                      <a:lnTo>
                        <a:pt x="2715" y="2871"/>
                      </a:lnTo>
                      <a:lnTo>
                        <a:pt x="2807" y="2771"/>
                      </a:lnTo>
                      <a:lnTo>
                        <a:pt x="2871" y="2798"/>
                      </a:lnTo>
                      <a:lnTo>
                        <a:pt x="2889" y="2899"/>
                      </a:lnTo>
                      <a:lnTo>
                        <a:pt x="2999" y="2862"/>
                      </a:lnTo>
                      <a:lnTo>
                        <a:pt x="3154" y="2743"/>
                      </a:lnTo>
                      <a:lnTo>
                        <a:pt x="3191" y="2643"/>
                      </a:lnTo>
                      <a:lnTo>
                        <a:pt x="3154" y="2551"/>
                      </a:lnTo>
                      <a:lnTo>
                        <a:pt x="3136" y="2451"/>
                      </a:lnTo>
                      <a:lnTo>
                        <a:pt x="3264" y="2277"/>
                      </a:lnTo>
                      <a:lnTo>
                        <a:pt x="3447" y="2140"/>
                      </a:lnTo>
                      <a:lnTo>
                        <a:pt x="3666" y="2057"/>
                      </a:lnTo>
                      <a:lnTo>
                        <a:pt x="3867" y="1966"/>
                      </a:lnTo>
                      <a:lnTo>
                        <a:pt x="4087" y="1929"/>
                      </a:lnTo>
                      <a:lnTo>
                        <a:pt x="4434" y="1966"/>
                      </a:lnTo>
                      <a:lnTo>
                        <a:pt x="4626" y="1966"/>
                      </a:lnTo>
                      <a:lnTo>
                        <a:pt x="4736" y="2048"/>
                      </a:lnTo>
                      <a:lnTo>
                        <a:pt x="4827" y="2131"/>
                      </a:lnTo>
                      <a:lnTo>
                        <a:pt x="4882" y="2268"/>
                      </a:lnTo>
                      <a:lnTo>
                        <a:pt x="5165" y="2350"/>
                      </a:lnTo>
                      <a:lnTo>
                        <a:pt x="5229" y="2441"/>
                      </a:lnTo>
                      <a:lnTo>
                        <a:pt x="5431" y="2451"/>
                      </a:lnTo>
                      <a:lnTo>
                        <a:pt x="5613" y="2478"/>
                      </a:lnTo>
                      <a:lnTo>
                        <a:pt x="5732" y="2460"/>
                      </a:lnTo>
                      <a:lnTo>
                        <a:pt x="5851" y="2487"/>
                      </a:lnTo>
                      <a:lnTo>
                        <a:pt x="5915" y="2588"/>
                      </a:lnTo>
                      <a:lnTo>
                        <a:pt x="6098" y="2588"/>
                      </a:lnTo>
                      <a:lnTo>
                        <a:pt x="6189" y="2551"/>
                      </a:lnTo>
                      <a:lnTo>
                        <a:pt x="6226" y="2496"/>
                      </a:lnTo>
                      <a:lnTo>
                        <a:pt x="6482" y="2359"/>
                      </a:lnTo>
                      <a:lnTo>
                        <a:pt x="6656" y="2377"/>
                      </a:lnTo>
                      <a:lnTo>
                        <a:pt x="6775" y="2460"/>
                      </a:lnTo>
                      <a:lnTo>
                        <a:pt x="6976" y="2377"/>
                      </a:lnTo>
                      <a:lnTo>
                        <a:pt x="7122" y="2323"/>
                      </a:lnTo>
                      <a:lnTo>
                        <a:pt x="7241" y="2359"/>
                      </a:lnTo>
                      <a:lnTo>
                        <a:pt x="7351" y="2524"/>
                      </a:lnTo>
                      <a:lnTo>
                        <a:pt x="7515" y="2533"/>
                      </a:lnTo>
                      <a:lnTo>
                        <a:pt x="7607" y="2524"/>
                      </a:lnTo>
                      <a:lnTo>
                        <a:pt x="7707" y="2624"/>
                      </a:lnTo>
                      <a:lnTo>
                        <a:pt x="7725" y="2707"/>
                      </a:lnTo>
                      <a:lnTo>
                        <a:pt x="7826" y="2569"/>
                      </a:lnTo>
                      <a:lnTo>
                        <a:pt x="7908" y="2414"/>
                      </a:lnTo>
                      <a:lnTo>
                        <a:pt x="8055" y="2387"/>
                      </a:lnTo>
                      <a:lnTo>
                        <a:pt x="8283" y="2341"/>
                      </a:lnTo>
                      <a:lnTo>
                        <a:pt x="8356" y="2240"/>
                      </a:lnTo>
                      <a:lnTo>
                        <a:pt x="8475" y="2121"/>
                      </a:lnTo>
                      <a:lnTo>
                        <a:pt x="8621" y="2140"/>
                      </a:lnTo>
                      <a:lnTo>
                        <a:pt x="8704" y="2204"/>
                      </a:lnTo>
                      <a:lnTo>
                        <a:pt x="8850" y="2140"/>
                      </a:lnTo>
                      <a:lnTo>
                        <a:pt x="9024" y="2103"/>
                      </a:lnTo>
                      <a:lnTo>
                        <a:pt x="9069" y="1966"/>
                      </a:lnTo>
                      <a:lnTo>
                        <a:pt x="9170" y="1939"/>
                      </a:lnTo>
                      <a:lnTo>
                        <a:pt x="9225" y="1884"/>
                      </a:lnTo>
                      <a:lnTo>
                        <a:pt x="9261" y="1765"/>
                      </a:lnTo>
                      <a:lnTo>
                        <a:pt x="9335" y="1701"/>
                      </a:lnTo>
                      <a:lnTo>
                        <a:pt x="9225" y="1628"/>
                      </a:lnTo>
                      <a:lnTo>
                        <a:pt x="9188" y="1710"/>
                      </a:lnTo>
                      <a:lnTo>
                        <a:pt x="9051" y="1701"/>
                      </a:lnTo>
                      <a:lnTo>
                        <a:pt x="8914" y="1573"/>
                      </a:lnTo>
                      <a:lnTo>
                        <a:pt x="8786" y="1472"/>
                      </a:lnTo>
                      <a:lnTo>
                        <a:pt x="8631" y="1417"/>
                      </a:lnTo>
                      <a:lnTo>
                        <a:pt x="8512" y="1408"/>
                      </a:lnTo>
                      <a:lnTo>
                        <a:pt x="8338" y="1344"/>
                      </a:lnTo>
                      <a:lnTo>
                        <a:pt x="8164" y="1299"/>
                      </a:lnTo>
                      <a:lnTo>
                        <a:pt x="8100" y="1472"/>
                      </a:lnTo>
                      <a:lnTo>
                        <a:pt x="8055" y="1646"/>
                      </a:lnTo>
                      <a:lnTo>
                        <a:pt x="7936" y="1756"/>
                      </a:lnTo>
                      <a:lnTo>
                        <a:pt x="7716" y="1801"/>
                      </a:lnTo>
                      <a:lnTo>
                        <a:pt x="7607" y="1747"/>
                      </a:lnTo>
                      <a:lnTo>
                        <a:pt x="7625" y="1655"/>
                      </a:lnTo>
                      <a:lnTo>
                        <a:pt x="7771" y="1591"/>
                      </a:lnTo>
                      <a:lnTo>
                        <a:pt x="7771" y="1527"/>
                      </a:lnTo>
                      <a:lnTo>
                        <a:pt x="7945" y="1518"/>
                      </a:lnTo>
                      <a:lnTo>
                        <a:pt x="7963" y="1381"/>
                      </a:lnTo>
                      <a:lnTo>
                        <a:pt x="7908" y="1244"/>
                      </a:lnTo>
                      <a:lnTo>
                        <a:pt x="7789" y="1235"/>
                      </a:lnTo>
                      <a:lnTo>
                        <a:pt x="7671" y="1308"/>
                      </a:lnTo>
                      <a:lnTo>
                        <a:pt x="7332" y="1390"/>
                      </a:lnTo>
                      <a:lnTo>
                        <a:pt x="7159" y="1436"/>
                      </a:lnTo>
                      <a:lnTo>
                        <a:pt x="6921" y="1527"/>
                      </a:lnTo>
                      <a:lnTo>
                        <a:pt x="6747" y="1491"/>
                      </a:lnTo>
                      <a:lnTo>
                        <a:pt x="6509" y="1509"/>
                      </a:lnTo>
                      <a:lnTo>
                        <a:pt x="6299" y="1527"/>
                      </a:lnTo>
                      <a:lnTo>
                        <a:pt x="6208" y="1445"/>
                      </a:lnTo>
                      <a:lnTo>
                        <a:pt x="6125" y="1363"/>
                      </a:lnTo>
                      <a:lnTo>
                        <a:pt x="6071" y="1244"/>
                      </a:lnTo>
                      <a:lnTo>
                        <a:pt x="5924" y="1216"/>
                      </a:lnTo>
                      <a:lnTo>
                        <a:pt x="5833" y="1353"/>
                      </a:lnTo>
                      <a:lnTo>
                        <a:pt x="5824" y="1463"/>
                      </a:lnTo>
                      <a:lnTo>
                        <a:pt x="5805" y="1619"/>
                      </a:lnTo>
                      <a:lnTo>
                        <a:pt x="5650" y="1637"/>
                      </a:lnTo>
                      <a:lnTo>
                        <a:pt x="5440" y="1555"/>
                      </a:lnTo>
                      <a:lnTo>
                        <a:pt x="5165" y="1454"/>
                      </a:lnTo>
                      <a:lnTo>
                        <a:pt x="5001" y="1390"/>
                      </a:lnTo>
                      <a:lnTo>
                        <a:pt x="4845" y="1289"/>
                      </a:lnTo>
                      <a:lnTo>
                        <a:pt x="4727" y="1180"/>
                      </a:lnTo>
                      <a:lnTo>
                        <a:pt x="4699" y="1024"/>
                      </a:lnTo>
                      <a:lnTo>
                        <a:pt x="4772" y="933"/>
                      </a:lnTo>
                      <a:lnTo>
                        <a:pt x="4891" y="823"/>
                      </a:lnTo>
                      <a:lnTo>
                        <a:pt x="4836" y="759"/>
                      </a:lnTo>
                      <a:lnTo>
                        <a:pt x="4736" y="704"/>
                      </a:lnTo>
                      <a:lnTo>
                        <a:pt x="4681" y="576"/>
                      </a:lnTo>
                      <a:lnTo>
                        <a:pt x="4562" y="558"/>
                      </a:lnTo>
                      <a:lnTo>
                        <a:pt x="4397" y="604"/>
                      </a:lnTo>
                      <a:lnTo>
                        <a:pt x="4279" y="668"/>
                      </a:lnTo>
                      <a:lnTo>
                        <a:pt x="4160" y="686"/>
                      </a:lnTo>
                      <a:lnTo>
                        <a:pt x="4123" y="531"/>
                      </a:lnTo>
                      <a:lnTo>
                        <a:pt x="4160" y="375"/>
                      </a:lnTo>
                      <a:lnTo>
                        <a:pt x="4260" y="211"/>
                      </a:lnTo>
                      <a:lnTo>
                        <a:pt x="4297" y="64"/>
                      </a:lnTo>
                      <a:lnTo>
                        <a:pt x="4114" y="37"/>
                      </a:lnTo>
                      <a:lnTo>
                        <a:pt x="3986" y="28"/>
                      </a:lnTo>
                      <a:lnTo>
                        <a:pt x="3849" y="0"/>
                      </a:lnTo>
                      <a:lnTo>
                        <a:pt x="3712" y="55"/>
                      </a:lnTo>
                      <a:lnTo>
                        <a:pt x="3675" y="110"/>
                      </a:lnTo>
                      <a:lnTo>
                        <a:pt x="3538" y="137"/>
                      </a:lnTo>
                      <a:lnTo>
                        <a:pt x="3428" y="156"/>
                      </a:lnTo>
                      <a:lnTo>
                        <a:pt x="3291" y="101"/>
                      </a:lnTo>
                      <a:lnTo>
                        <a:pt x="3191" y="101"/>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94" name="Freeform 317">
                  <a:extLst>
                    <a:ext uri="{FF2B5EF4-FFF2-40B4-BE49-F238E27FC236}">
                      <a16:creationId xmlns:a16="http://schemas.microsoft.com/office/drawing/2014/main" xmlns="" id="{8655035B-347F-56D9-172C-73AF4C809E59}"/>
                    </a:ext>
                  </a:extLst>
                </p:cNvPr>
                <p:cNvSpPr>
                  <a:spLocks/>
                </p:cNvSpPr>
                <p:nvPr/>
              </p:nvSpPr>
              <p:spPr bwMode="auto">
                <a:xfrm>
                  <a:off x="10942" y="4542"/>
                  <a:ext cx="1668" cy="1628"/>
                </a:xfrm>
                <a:custGeom>
                  <a:avLst/>
                  <a:gdLst>
                    <a:gd name="T0" fmla="*/ 1125 w 1737"/>
                    <a:gd name="T1" fmla="*/ 119 h 1545"/>
                    <a:gd name="T2" fmla="*/ 1015 w 1737"/>
                    <a:gd name="T3" fmla="*/ 210 h 1545"/>
                    <a:gd name="T4" fmla="*/ 887 w 1737"/>
                    <a:gd name="T5" fmla="*/ 357 h 1545"/>
                    <a:gd name="T6" fmla="*/ 786 w 1737"/>
                    <a:gd name="T7" fmla="*/ 549 h 1545"/>
                    <a:gd name="T8" fmla="*/ 686 w 1737"/>
                    <a:gd name="T9" fmla="*/ 759 h 1545"/>
                    <a:gd name="T10" fmla="*/ 530 w 1737"/>
                    <a:gd name="T11" fmla="*/ 896 h 1545"/>
                    <a:gd name="T12" fmla="*/ 421 w 1737"/>
                    <a:gd name="T13" fmla="*/ 997 h 1545"/>
                    <a:gd name="T14" fmla="*/ 338 w 1737"/>
                    <a:gd name="T15" fmla="*/ 905 h 1545"/>
                    <a:gd name="T16" fmla="*/ 274 w 1737"/>
                    <a:gd name="T17" fmla="*/ 905 h 1545"/>
                    <a:gd name="T18" fmla="*/ 256 w 1737"/>
                    <a:gd name="T19" fmla="*/ 1033 h 1545"/>
                    <a:gd name="T20" fmla="*/ 165 w 1737"/>
                    <a:gd name="T21" fmla="*/ 1143 h 1545"/>
                    <a:gd name="T22" fmla="*/ 0 w 1737"/>
                    <a:gd name="T23" fmla="*/ 1207 h 1545"/>
                    <a:gd name="T24" fmla="*/ 183 w 1737"/>
                    <a:gd name="T25" fmla="*/ 1280 h 1545"/>
                    <a:gd name="T26" fmla="*/ 238 w 1737"/>
                    <a:gd name="T27" fmla="*/ 1426 h 1545"/>
                    <a:gd name="T28" fmla="*/ 293 w 1737"/>
                    <a:gd name="T29" fmla="*/ 1545 h 1545"/>
                    <a:gd name="T30" fmla="*/ 411 w 1737"/>
                    <a:gd name="T31" fmla="*/ 1454 h 1545"/>
                    <a:gd name="T32" fmla="*/ 448 w 1737"/>
                    <a:gd name="T33" fmla="*/ 1353 h 1545"/>
                    <a:gd name="T34" fmla="*/ 567 w 1737"/>
                    <a:gd name="T35" fmla="*/ 1189 h 1545"/>
                    <a:gd name="T36" fmla="*/ 622 w 1737"/>
                    <a:gd name="T37" fmla="*/ 1033 h 1545"/>
                    <a:gd name="T38" fmla="*/ 722 w 1737"/>
                    <a:gd name="T39" fmla="*/ 896 h 1545"/>
                    <a:gd name="T40" fmla="*/ 869 w 1737"/>
                    <a:gd name="T41" fmla="*/ 750 h 1545"/>
                    <a:gd name="T42" fmla="*/ 987 w 1737"/>
                    <a:gd name="T43" fmla="*/ 631 h 1545"/>
                    <a:gd name="T44" fmla="*/ 1115 w 1737"/>
                    <a:gd name="T45" fmla="*/ 549 h 1545"/>
                    <a:gd name="T46" fmla="*/ 1243 w 1737"/>
                    <a:gd name="T47" fmla="*/ 485 h 1545"/>
                    <a:gd name="T48" fmla="*/ 1381 w 1737"/>
                    <a:gd name="T49" fmla="*/ 448 h 1545"/>
                    <a:gd name="T50" fmla="*/ 1472 w 1737"/>
                    <a:gd name="T51" fmla="*/ 384 h 1545"/>
                    <a:gd name="T52" fmla="*/ 1591 w 1737"/>
                    <a:gd name="T53" fmla="*/ 329 h 1545"/>
                    <a:gd name="T54" fmla="*/ 1737 w 1737"/>
                    <a:gd name="T55" fmla="*/ 311 h 1545"/>
                    <a:gd name="T56" fmla="*/ 1627 w 1737"/>
                    <a:gd name="T57" fmla="*/ 119 h 1545"/>
                    <a:gd name="T58" fmla="*/ 1472 w 1737"/>
                    <a:gd name="T59" fmla="*/ 0 h 1545"/>
                    <a:gd name="T60" fmla="*/ 1298 w 1737"/>
                    <a:gd name="T61" fmla="*/ 37 h 1545"/>
                    <a:gd name="T62" fmla="*/ 1125 w 1737"/>
                    <a:gd name="T63" fmla="*/ 119 h 15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37" h="1545">
                      <a:moveTo>
                        <a:pt x="1125" y="119"/>
                      </a:moveTo>
                      <a:lnTo>
                        <a:pt x="1015" y="210"/>
                      </a:lnTo>
                      <a:lnTo>
                        <a:pt x="887" y="357"/>
                      </a:lnTo>
                      <a:lnTo>
                        <a:pt x="786" y="549"/>
                      </a:lnTo>
                      <a:lnTo>
                        <a:pt x="686" y="759"/>
                      </a:lnTo>
                      <a:lnTo>
                        <a:pt x="530" y="896"/>
                      </a:lnTo>
                      <a:lnTo>
                        <a:pt x="421" y="997"/>
                      </a:lnTo>
                      <a:lnTo>
                        <a:pt x="338" y="905"/>
                      </a:lnTo>
                      <a:lnTo>
                        <a:pt x="274" y="905"/>
                      </a:lnTo>
                      <a:lnTo>
                        <a:pt x="256" y="1033"/>
                      </a:lnTo>
                      <a:lnTo>
                        <a:pt x="165" y="1143"/>
                      </a:lnTo>
                      <a:lnTo>
                        <a:pt x="0" y="1207"/>
                      </a:lnTo>
                      <a:lnTo>
                        <a:pt x="183" y="1280"/>
                      </a:lnTo>
                      <a:lnTo>
                        <a:pt x="238" y="1426"/>
                      </a:lnTo>
                      <a:lnTo>
                        <a:pt x="293" y="1545"/>
                      </a:lnTo>
                      <a:lnTo>
                        <a:pt x="411" y="1454"/>
                      </a:lnTo>
                      <a:lnTo>
                        <a:pt x="448" y="1353"/>
                      </a:lnTo>
                      <a:lnTo>
                        <a:pt x="567" y="1189"/>
                      </a:lnTo>
                      <a:lnTo>
                        <a:pt x="622" y="1033"/>
                      </a:lnTo>
                      <a:lnTo>
                        <a:pt x="722" y="896"/>
                      </a:lnTo>
                      <a:lnTo>
                        <a:pt x="869" y="750"/>
                      </a:lnTo>
                      <a:lnTo>
                        <a:pt x="987" y="631"/>
                      </a:lnTo>
                      <a:lnTo>
                        <a:pt x="1115" y="549"/>
                      </a:lnTo>
                      <a:lnTo>
                        <a:pt x="1243" y="485"/>
                      </a:lnTo>
                      <a:lnTo>
                        <a:pt x="1381" y="448"/>
                      </a:lnTo>
                      <a:lnTo>
                        <a:pt x="1472" y="384"/>
                      </a:lnTo>
                      <a:lnTo>
                        <a:pt x="1591" y="329"/>
                      </a:lnTo>
                      <a:lnTo>
                        <a:pt x="1737" y="311"/>
                      </a:lnTo>
                      <a:lnTo>
                        <a:pt x="1627" y="119"/>
                      </a:lnTo>
                      <a:lnTo>
                        <a:pt x="1472" y="0"/>
                      </a:lnTo>
                      <a:lnTo>
                        <a:pt x="1298" y="37"/>
                      </a:lnTo>
                      <a:lnTo>
                        <a:pt x="1125" y="119"/>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grpSp>
        </p:grpSp>
        <p:sp>
          <p:nvSpPr>
            <p:cNvPr id="89" name="Freeform 4">
              <a:extLst>
                <a:ext uri="{FF2B5EF4-FFF2-40B4-BE49-F238E27FC236}">
                  <a16:creationId xmlns:a16="http://schemas.microsoft.com/office/drawing/2014/main" xmlns="" id="{A9D30CBD-DFE7-3363-E7C3-8D1DAD36CD61}"/>
                </a:ext>
              </a:extLst>
            </p:cNvPr>
            <p:cNvSpPr>
              <a:spLocks/>
            </p:cNvSpPr>
            <p:nvPr/>
          </p:nvSpPr>
          <p:spPr bwMode="auto">
            <a:xfrm>
              <a:off x="3548063" y="3433763"/>
              <a:ext cx="738187" cy="693738"/>
            </a:xfrm>
            <a:custGeom>
              <a:avLst/>
              <a:gdLst>
                <a:gd name="T0" fmla="*/ 138 w 2324"/>
                <a:gd name="T1" fmla="*/ 10 h 2186"/>
                <a:gd name="T2" fmla="*/ 167 w 2324"/>
                <a:gd name="T3" fmla="*/ 43 h 2186"/>
                <a:gd name="T4" fmla="*/ 204 w 2324"/>
                <a:gd name="T5" fmla="*/ 39 h 2186"/>
                <a:gd name="T6" fmla="*/ 255 w 2324"/>
                <a:gd name="T7" fmla="*/ 37 h 2186"/>
                <a:gd name="T8" fmla="*/ 273 w 2324"/>
                <a:gd name="T9" fmla="*/ 92 h 2186"/>
                <a:gd name="T10" fmla="*/ 303 w 2324"/>
                <a:gd name="T11" fmla="*/ 129 h 2186"/>
                <a:gd name="T12" fmla="*/ 365 w 2324"/>
                <a:gd name="T13" fmla="*/ 189 h 2186"/>
                <a:gd name="T14" fmla="*/ 389 w 2324"/>
                <a:gd name="T15" fmla="*/ 225 h 2186"/>
                <a:gd name="T16" fmla="*/ 429 w 2324"/>
                <a:gd name="T17" fmla="*/ 229 h 2186"/>
                <a:gd name="T18" fmla="*/ 461 w 2324"/>
                <a:gd name="T19" fmla="*/ 210 h 2186"/>
                <a:gd name="T20" fmla="*/ 465 w 2324"/>
                <a:gd name="T21" fmla="*/ 220 h 2186"/>
                <a:gd name="T22" fmla="*/ 447 w 2324"/>
                <a:gd name="T23" fmla="*/ 236 h 2186"/>
                <a:gd name="T24" fmla="*/ 437 w 2324"/>
                <a:gd name="T25" fmla="*/ 256 h 2186"/>
                <a:gd name="T26" fmla="*/ 435 w 2324"/>
                <a:gd name="T27" fmla="*/ 268 h 2186"/>
                <a:gd name="T28" fmla="*/ 420 w 2324"/>
                <a:gd name="T29" fmla="*/ 272 h 2186"/>
                <a:gd name="T30" fmla="*/ 406 w 2324"/>
                <a:gd name="T31" fmla="*/ 280 h 2186"/>
                <a:gd name="T32" fmla="*/ 390 w 2324"/>
                <a:gd name="T33" fmla="*/ 294 h 2186"/>
                <a:gd name="T34" fmla="*/ 373 w 2324"/>
                <a:gd name="T35" fmla="*/ 300 h 2186"/>
                <a:gd name="T36" fmla="*/ 365 w 2324"/>
                <a:gd name="T37" fmla="*/ 309 h 2186"/>
                <a:gd name="T38" fmla="*/ 339 w 2324"/>
                <a:gd name="T39" fmla="*/ 300 h 2186"/>
                <a:gd name="T40" fmla="*/ 324 w 2324"/>
                <a:gd name="T41" fmla="*/ 308 h 2186"/>
                <a:gd name="T42" fmla="*/ 333 w 2324"/>
                <a:gd name="T43" fmla="*/ 322 h 2186"/>
                <a:gd name="T44" fmla="*/ 343 w 2324"/>
                <a:gd name="T45" fmla="*/ 330 h 2186"/>
                <a:gd name="T46" fmla="*/ 332 w 2324"/>
                <a:gd name="T47" fmla="*/ 337 h 2186"/>
                <a:gd name="T48" fmla="*/ 318 w 2324"/>
                <a:gd name="T49" fmla="*/ 330 h 2186"/>
                <a:gd name="T50" fmla="*/ 306 w 2324"/>
                <a:gd name="T51" fmla="*/ 316 h 2186"/>
                <a:gd name="T52" fmla="*/ 291 w 2324"/>
                <a:gd name="T53" fmla="*/ 320 h 2186"/>
                <a:gd name="T54" fmla="*/ 288 w 2324"/>
                <a:gd name="T55" fmla="*/ 336 h 2186"/>
                <a:gd name="T56" fmla="*/ 277 w 2324"/>
                <a:gd name="T57" fmla="*/ 354 h 2186"/>
                <a:gd name="T58" fmla="*/ 256 w 2324"/>
                <a:gd name="T59" fmla="*/ 346 h 2186"/>
                <a:gd name="T60" fmla="*/ 238 w 2324"/>
                <a:gd name="T61" fmla="*/ 355 h 2186"/>
                <a:gd name="T62" fmla="*/ 220 w 2324"/>
                <a:gd name="T63" fmla="*/ 362 h 2186"/>
                <a:gd name="T64" fmla="*/ 199 w 2324"/>
                <a:gd name="T65" fmla="*/ 369 h 2186"/>
                <a:gd name="T66" fmla="*/ 201 w 2324"/>
                <a:gd name="T67" fmla="*/ 391 h 2186"/>
                <a:gd name="T68" fmla="*/ 184 w 2324"/>
                <a:gd name="T69" fmla="*/ 397 h 2186"/>
                <a:gd name="T70" fmla="*/ 169 w 2324"/>
                <a:gd name="T71" fmla="*/ 405 h 2186"/>
                <a:gd name="T72" fmla="*/ 161 w 2324"/>
                <a:gd name="T73" fmla="*/ 408 h 2186"/>
                <a:gd name="T74" fmla="*/ 147 w 2324"/>
                <a:gd name="T75" fmla="*/ 420 h 2186"/>
                <a:gd name="T76" fmla="*/ 130 w 2324"/>
                <a:gd name="T77" fmla="*/ 417 h 2186"/>
                <a:gd name="T78" fmla="*/ 114 w 2324"/>
                <a:gd name="T79" fmla="*/ 415 h 2186"/>
                <a:gd name="T80" fmla="*/ 100 w 2324"/>
                <a:gd name="T81" fmla="*/ 422 h 2186"/>
                <a:gd name="T82" fmla="*/ 90 w 2324"/>
                <a:gd name="T83" fmla="*/ 432 h 2186"/>
                <a:gd name="T84" fmla="*/ 75 w 2324"/>
                <a:gd name="T85" fmla="*/ 433 h 2186"/>
                <a:gd name="T86" fmla="*/ 55 w 2324"/>
                <a:gd name="T87" fmla="*/ 436 h 2186"/>
                <a:gd name="T88" fmla="*/ 29 w 2324"/>
                <a:gd name="T89" fmla="*/ 433 h 2186"/>
                <a:gd name="T90" fmla="*/ 17 w 2324"/>
                <a:gd name="T91" fmla="*/ 426 h 2186"/>
                <a:gd name="T92" fmla="*/ 29 w 2324"/>
                <a:gd name="T93" fmla="*/ 393 h 2186"/>
                <a:gd name="T94" fmla="*/ 17 w 2324"/>
                <a:gd name="T95" fmla="*/ 369 h 2186"/>
                <a:gd name="T96" fmla="*/ 20 w 2324"/>
                <a:gd name="T97" fmla="*/ 313 h 2186"/>
                <a:gd name="T98" fmla="*/ 13 w 2324"/>
                <a:gd name="T99" fmla="*/ 286 h 2186"/>
                <a:gd name="T100" fmla="*/ 14 w 2324"/>
                <a:gd name="T101" fmla="*/ 252 h 2186"/>
                <a:gd name="T102" fmla="*/ 41 w 2324"/>
                <a:gd name="T103" fmla="*/ 217 h 2186"/>
                <a:gd name="T104" fmla="*/ 29 w 2324"/>
                <a:gd name="T105" fmla="*/ 175 h 2186"/>
                <a:gd name="T106" fmla="*/ 47 w 2324"/>
                <a:gd name="T107" fmla="*/ 142 h 2186"/>
                <a:gd name="T108" fmla="*/ 45 w 2324"/>
                <a:gd name="T109" fmla="*/ 97 h 2186"/>
                <a:gd name="T110" fmla="*/ 62 w 2324"/>
                <a:gd name="T111" fmla="*/ 63 h 2186"/>
                <a:gd name="T112" fmla="*/ 104 w 2324"/>
                <a:gd name="T113" fmla="*/ 48 h 2186"/>
                <a:gd name="T114" fmla="*/ 110 w 2324"/>
                <a:gd name="T115" fmla="*/ 0 h 21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324" h="2186">
                  <a:moveTo>
                    <a:pt x="549" y="0"/>
                  </a:moveTo>
                  <a:lnTo>
                    <a:pt x="690" y="48"/>
                  </a:lnTo>
                  <a:lnTo>
                    <a:pt x="775" y="106"/>
                  </a:lnTo>
                  <a:lnTo>
                    <a:pt x="835" y="217"/>
                  </a:lnTo>
                  <a:lnTo>
                    <a:pt x="999" y="241"/>
                  </a:lnTo>
                  <a:lnTo>
                    <a:pt x="1018" y="196"/>
                  </a:lnTo>
                  <a:lnTo>
                    <a:pt x="1159" y="201"/>
                  </a:lnTo>
                  <a:lnTo>
                    <a:pt x="1276" y="186"/>
                  </a:lnTo>
                  <a:lnTo>
                    <a:pt x="1390" y="262"/>
                  </a:lnTo>
                  <a:lnTo>
                    <a:pt x="1363" y="459"/>
                  </a:lnTo>
                  <a:lnTo>
                    <a:pt x="1394" y="616"/>
                  </a:lnTo>
                  <a:lnTo>
                    <a:pt x="1516" y="645"/>
                  </a:lnTo>
                  <a:lnTo>
                    <a:pt x="1755" y="753"/>
                  </a:lnTo>
                  <a:lnTo>
                    <a:pt x="1825" y="946"/>
                  </a:lnTo>
                  <a:lnTo>
                    <a:pt x="1903" y="933"/>
                  </a:lnTo>
                  <a:lnTo>
                    <a:pt x="1944" y="1128"/>
                  </a:lnTo>
                  <a:lnTo>
                    <a:pt x="2050" y="1101"/>
                  </a:lnTo>
                  <a:lnTo>
                    <a:pt x="2145" y="1147"/>
                  </a:lnTo>
                  <a:lnTo>
                    <a:pt x="2242" y="1126"/>
                  </a:lnTo>
                  <a:lnTo>
                    <a:pt x="2306" y="1051"/>
                  </a:lnTo>
                  <a:lnTo>
                    <a:pt x="2324" y="1047"/>
                  </a:lnTo>
                  <a:lnTo>
                    <a:pt x="2322" y="1100"/>
                  </a:lnTo>
                  <a:cubicBezTo>
                    <a:pt x="2320" y="1114"/>
                    <a:pt x="2316" y="1120"/>
                    <a:pt x="2313" y="1130"/>
                  </a:cubicBezTo>
                  <a:lnTo>
                    <a:pt x="2235" y="1181"/>
                  </a:lnTo>
                  <a:cubicBezTo>
                    <a:pt x="2229" y="1195"/>
                    <a:pt x="2223" y="1209"/>
                    <a:pt x="2217" y="1223"/>
                  </a:cubicBezTo>
                  <a:lnTo>
                    <a:pt x="2184" y="1280"/>
                  </a:lnTo>
                  <a:cubicBezTo>
                    <a:pt x="2190" y="1289"/>
                    <a:pt x="2196" y="1298"/>
                    <a:pt x="2202" y="1307"/>
                  </a:cubicBezTo>
                  <a:cubicBezTo>
                    <a:pt x="2193" y="1318"/>
                    <a:pt x="2184" y="1329"/>
                    <a:pt x="2175" y="1340"/>
                  </a:cubicBezTo>
                  <a:lnTo>
                    <a:pt x="2133" y="1373"/>
                  </a:lnTo>
                  <a:cubicBezTo>
                    <a:pt x="2121" y="1369"/>
                    <a:pt x="2109" y="1365"/>
                    <a:pt x="2097" y="1361"/>
                  </a:cubicBezTo>
                  <a:cubicBezTo>
                    <a:pt x="2092" y="1370"/>
                    <a:pt x="2087" y="1379"/>
                    <a:pt x="2082" y="1388"/>
                  </a:cubicBezTo>
                  <a:lnTo>
                    <a:pt x="2028" y="1403"/>
                  </a:lnTo>
                  <a:lnTo>
                    <a:pt x="2016" y="1451"/>
                  </a:lnTo>
                  <a:lnTo>
                    <a:pt x="1950" y="1472"/>
                  </a:lnTo>
                  <a:lnTo>
                    <a:pt x="1884" y="1463"/>
                  </a:lnTo>
                  <a:cubicBezTo>
                    <a:pt x="1878" y="1475"/>
                    <a:pt x="1872" y="1487"/>
                    <a:pt x="1866" y="1499"/>
                  </a:cubicBezTo>
                  <a:cubicBezTo>
                    <a:pt x="1863" y="1521"/>
                    <a:pt x="1860" y="1543"/>
                    <a:pt x="1857" y="1565"/>
                  </a:cubicBezTo>
                  <a:lnTo>
                    <a:pt x="1824" y="1544"/>
                  </a:lnTo>
                  <a:lnTo>
                    <a:pt x="1758" y="1526"/>
                  </a:lnTo>
                  <a:lnTo>
                    <a:pt x="1695" y="1499"/>
                  </a:lnTo>
                  <a:cubicBezTo>
                    <a:pt x="1685" y="1514"/>
                    <a:pt x="1675" y="1529"/>
                    <a:pt x="1665" y="1544"/>
                  </a:cubicBezTo>
                  <a:lnTo>
                    <a:pt x="1617" y="1541"/>
                  </a:lnTo>
                  <a:cubicBezTo>
                    <a:pt x="1618" y="1557"/>
                    <a:pt x="1619" y="1573"/>
                    <a:pt x="1620" y="1589"/>
                  </a:cubicBezTo>
                  <a:lnTo>
                    <a:pt x="1665" y="1613"/>
                  </a:lnTo>
                  <a:lnTo>
                    <a:pt x="1704" y="1601"/>
                  </a:lnTo>
                  <a:cubicBezTo>
                    <a:pt x="1707" y="1617"/>
                    <a:pt x="1710" y="1633"/>
                    <a:pt x="1713" y="1649"/>
                  </a:cubicBezTo>
                  <a:cubicBezTo>
                    <a:pt x="1718" y="1664"/>
                    <a:pt x="1723" y="1679"/>
                    <a:pt x="1728" y="1694"/>
                  </a:cubicBezTo>
                  <a:lnTo>
                    <a:pt x="1659" y="1688"/>
                  </a:lnTo>
                  <a:lnTo>
                    <a:pt x="1617" y="1676"/>
                  </a:lnTo>
                  <a:lnTo>
                    <a:pt x="1587" y="1652"/>
                  </a:lnTo>
                  <a:cubicBezTo>
                    <a:pt x="1581" y="1634"/>
                    <a:pt x="1575" y="1616"/>
                    <a:pt x="1569" y="1598"/>
                  </a:cubicBezTo>
                  <a:lnTo>
                    <a:pt x="1530" y="1580"/>
                  </a:lnTo>
                  <a:cubicBezTo>
                    <a:pt x="1520" y="1571"/>
                    <a:pt x="1510" y="1562"/>
                    <a:pt x="1500" y="1553"/>
                  </a:cubicBezTo>
                  <a:lnTo>
                    <a:pt x="1452" y="1601"/>
                  </a:lnTo>
                  <a:lnTo>
                    <a:pt x="1410" y="1640"/>
                  </a:lnTo>
                  <a:cubicBezTo>
                    <a:pt x="1420" y="1654"/>
                    <a:pt x="1430" y="1668"/>
                    <a:pt x="1440" y="1682"/>
                  </a:cubicBezTo>
                  <a:cubicBezTo>
                    <a:pt x="1436" y="1698"/>
                    <a:pt x="1432" y="1714"/>
                    <a:pt x="1428" y="1730"/>
                  </a:cubicBezTo>
                  <a:lnTo>
                    <a:pt x="1386" y="1769"/>
                  </a:lnTo>
                  <a:lnTo>
                    <a:pt x="1314" y="1742"/>
                  </a:lnTo>
                  <a:lnTo>
                    <a:pt x="1281" y="1733"/>
                  </a:lnTo>
                  <a:lnTo>
                    <a:pt x="1230" y="1757"/>
                  </a:lnTo>
                  <a:lnTo>
                    <a:pt x="1188" y="1775"/>
                  </a:lnTo>
                  <a:lnTo>
                    <a:pt x="1134" y="1784"/>
                  </a:lnTo>
                  <a:lnTo>
                    <a:pt x="1101" y="1811"/>
                  </a:lnTo>
                  <a:lnTo>
                    <a:pt x="1029" y="1808"/>
                  </a:lnTo>
                  <a:lnTo>
                    <a:pt x="993" y="1844"/>
                  </a:lnTo>
                  <a:cubicBezTo>
                    <a:pt x="991" y="1869"/>
                    <a:pt x="989" y="1894"/>
                    <a:pt x="987" y="1919"/>
                  </a:cubicBezTo>
                  <a:cubicBezTo>
                    <a:pt x="993" y="1932"/>
                    <a:pt x="999" y="1945"/>
                    <a:pt x="1005" y="1958"/>
                  </a:cubicBezTo>
                  <a:cubicBezTo>
                    <a:pt x="1000" y="1972"/>
                    <a:pt x="995" y="1986"/>
                    <a:pt x="990" y="2000"/>
                  </a:cubicBezTo>
                  <a:lnTo>
                    <a:pt x="921" y="1988"/>
                  </a:lnTo>
                  <a:lnTo>
                    <a:pt x="870" y="1997"/>
                  </a:lnTo>
                  <a:cubicBezTo>
                    <a:pt x="862" y="2007"/>
                    <a:pt x="854" y="2017"/>
                    <a:pt x="846" y="2027"/>
                  </a:cubicBezTo>
                  <a:cubicBezTo>
                    <a:pt x="845" y="2041"/>
                    <a:pt x="844" y="2055"/>
                    <a:pt x="843" y="2069"/>
                  </a:cubicBezTo>
                  <a:lnTo>
                    <a:pt x="807" y="2042"/>
                  </a:lnTo>
                  <a:cubicBezTo>
                    <a:pt x="801" y="2059"/>
                    <a:pt x="795" y="2076"/>
                    <a:pt x="789" y="2093"/>
                  </a:cubicBezTo>
                  <a:lnTo>
                    <a:pt x="735" y="2099"/>
                  </a:lnTo>
                  <a:lnTo>
                    <a:pt x="690" y="2075"/>
                  </a:lnTo>
                  <a:lnTo>
                    <a:pt x="651" y="2084"/>
                  </a:lnTo>
                  <a:cubicBezTo>
                    <a:pt x="641" y="2081"/>
                    <a:pt x="631" y="2078"/>
                    <a:pt x="621" y="2075"/>
                  </a:cubicBezTo>
                  <a:lnTo>
                    <a:pt x="570" y="2075"/>
                  </a:lnTo>
                  <a:cubicBezTo>
                    <a:pt x="556" y="2083"/>
                    <a:pt x="542" y="2091"/>
                    <a:pt x="528" y="2099"/>
                  </a:cubicBezTo>
                  <a:lnTo>
                    <a:pt x="501" y="2111"/>
                  </a:lnTo>
                  <a:cubicBezTo>
                    <a:pt x="497" y="2124"/>
                    <a:pt x="493" y="2137"/>
                    <a:pt x="489" y="2150"/>
                  </a:cubicBezTo>
                  <a:lnTo>
                    <a:pt x="450" y="2162"/>
                  </a:lnTo>
                  <a:lnTo>
                    <a:pt x="411" y="2186"/>
                  </a:lnTo>
                  <a:lnTo>
                    <a:pt x="375" y="2165"/>
                  </a:lnTo>
                  <a:lnTo>
                    <a:pt x="315" y="2171"/>
                  </a:lnTo>
                  <a:lnTo>
                    <a:pt x="273" y="2183"/>
                  </a:lnTo>
                  <a:lnTo>
                    <a:pt x="193" y="2183"/>
                  </a:lnTo>
                  <a:lnTo>
                    <a:pt x="147" y="2165"/>
                  </a:lnTo>
                  <a:lnTo>
                    <a:pt x="109" y="2151"/>
                  </a:lnTo>
                  <a:lnTo>
                    <a:pt x="84" y="2129"/>
                  </a:lnTo>
                  <a:lnTo>
                    <a:pt x="73" y="2045"/>
                  </a:lnTo>
                  <a:lnTo>
                    <a:pt x="144" y="1966"/>
                  </a:lnTo>
                  <a:lnTo>
                    <a:pt x="0" y="1926"/>
                  </a:lnTo>
                  <a:lnTo>
                    <a:pt x="85" y="1846"/>
                  </a:lnTo>
                  <a:lnTo>
                    <a:pt x="73" y="1681"/>
                  </a:lnTo>
                  <a:lnTo>
                    <a:pt x="100" y="1567"/>
                  </a:lnTo>
                  <a:lnTo>
                    <a:pt x="30" y="1492"/>
                  </a:lnTo>
                  <a:lnTo>
                    <a:pt x="64" y="1431"/>
                  </a:lnTo>
                  <a:lnTo>
                    <a:pt x="159" y="1309"/>
                  </a:lnTo>
                  <a:lnTo>
                    <a:pt x="70" y="1261"/>
                  </a:lnTo>
                  <a:lnTo>
                    <a:pt x="114" y="1161"/>
                  </a:lnTo>
                  <a:lnTo>
                    <a:pt x="204" y="1086"/>
                  </a:lnTo>
                  <a:lnTo>
                    <a:pt x="134" y="1011"/>
                  </a:lnTo>
                  <a:lnTo>
                    <a:pt x="144" y="876"/>
                  </a:lnTo>
                  <a:lnTo>
                    <a:pt x="117" y="765"/>
                  </a:lnTo>
                  <a:lnTo>
                    <a:pt x="237" y="712"/>
                  </a:lnTo>
                  <a:lnTo>
                    <a:pt x="295" y="591"/>
                  </a:lnTo>
                  <a:lnTo>
                    <a:pt x="225" y="486"/>
                  </a:lnTo>
                  <a:lnTo>
                    <a:pt x="282" y="408"/>
                  </a:lnTo>
                  <a:lnTo>
                    <a:pt x="309" y="316"/>
                  </a:lnTo>
                  <a:lnTo>
                    <a:pt x="434" y="346"/>
                  </a:lnTo>
                  <a:lnTo>
                    <a:pt x="519" y="238"/>
                  </a:lnTo>
                  <a:lnTo>
                    <a:pt x="541" y="120"/>
                  </a:lnTo>
                  <a:lnTo>
                    <a:pt x="549"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sp>
          <p:nvSpPr>
            <p:cNvPr id="90" name="Freeform 4">
              <a:extLst>
                <a:ext uri="{FF2B5EF4-FFF2-40B4-BE49-F238E27FC236}">
                  <a16:creationId xmlns:a16="http://schemas.microsoft.com/office/drawing/2014/main" xmlns="" id="{876B2C3A-FC9A-B1B4-22CD-9E30FDB3DC99}"/>
                </a:ext>
              </a:extLst>
            </p:cNvPr>
            <p:cNvSpPr>
              <a:spLocks/>
            </p:cNvSpPr>
            <p:nvPr/>
          </p:nvSpPr>
          <p:spPr bwMode="auto">
            <a:xfrm>
              <a:off x="3441700" y="3548063"/>
              <a:ext cx="1338263" cy="1146175"/>
            </a:xfrm>
            <a:custGeom>
              <a:avLst/>
              <a:gdLst>
                <a:gd name="T0" fmla="*/ 771 w 4215"/>
                <a:gd name="T1" fmla="*/ 100 h 3605"/>
                <a:gd name="T2" fmla="*/ 688 w 4215"/>
                <a:gd name="T3" fmla="*/ 175 h 3605"/>
                <a:gd name="T4" fmla="*/ 586 w 4215"/>
                <a:gd name="T5" fmla="*/ 252 h 3605"/>
                <a:gd name="T6" fmla="*/ 574 w 4215"/>
                <a:gd name="T7" fmla="*/ 268 h 3605"/>
                <a:gd name="T8" fmla="*/ 567 w 4215"/>
                <a:gd name="T9" fmla="*/ 301 h 3605"/>
                <a:gd name="T10" fmla="*/ 481 w 4215"/>
                <a:gd name="T11" fmla="*/ 321 h 3605"/>
                <a:gd name="T12" fmla="*/ 452 w 4215"/>
                <a:gd name="T13" fmla="*/ 380 h 3605"/>
                <a:gd name="T14" fmla="*/ 411 w 4215"/>
                <a:gd name="T15" fmla="*/ 369 h 3605"/>
                <a:gd name="T16" fmla="*/ 357 w 4215"/>
                <a:gd name="T17" fmla="*/ 429 h 3605"/>
                <a:gd name="T18" fmla="*/ 369 w 4215"/>
                <a:gd name="T19" fmla="*/ 526 h 3605"/>
                <a:gd name="T20" fmla="*/ 360 w 4215"/>
                <a:gd name="T21" fmla="*/ 622 h 3605"/>
                <a:gd name="T22" fmla="*/ 264 w 4215"/>
                <a:gd name="T23" fmla="*/ 676 h 3605"/>
                <a:gd name="T24" fmla="*/ 178 w 4215"/>
                <a:gd name="T25" fmla="*/ 721 h 3605"/>
                <a:gd name="T26" fmla="*/ 177 w 4215"/>
                <a:gd name="T27" fmla="*/ 691 h 3605"/>
                <a:gd name="T28" fmla="*/ 175 w 4215"/>
                <a:gd name="T29" fmla="*/ 648 h 3605"/>
                <a:gd name="T30" fmla="*/ 141 w 4215"/>
                <a:gd name="T31" fmla="*/ 609 h 3605"/>
                <a:gd name="T32" fmla="*/ 108 w 4215"/>
                <a:gd name="T33" fmla="*/ 597 h 3605"/>
                <a:gd name="T34" fmla="*/ 43 w 4215"/>
                <a:gd name="T35" fmla="*/ 591 h 3605"/>
                <a:gd name="T36" fmla="*/ 27 w 4215"/>
                <a:gd name="T37" fmla="*/ 582 h 3605"/>
                <a:gd name="T38" fmla="*/ 75 w 4215"/>
                <a:gd name="T39" fmla="*/ 559 h 3605"/>
                <a:gd name="T40" fmla="*/ 27 w 4215"/>
                <a:gd name="T41" fmla="*/ 556 h 3605"/>
                <a:gd name="T42" fmla="*/ 0 w 4215"/>
                <a:gd name="T43" fmla="*/ 507 h 3605"/>
                <a:gd name="T44" fmla="*/ 39 w 4215"/>
                <a:gd name="T45" fmla="*/ 463 h 3605"/>
                <a:gd name="T46" fmla="*/ 33 w 4215"/>
                <a:gd name="T47" fmla="*/ 398 h 3605"/>
                <a:gd name="T48" fmla="*/ 84 w 4215"/>
                <a:gd name="T49" fmla="*/ 354 h 3605"/>
                <a:gd name="T50" fmla="*/ 89 w 4215"/>
                <a:gd name="T51" fmla="*/ 358 h 3605"/>
                <a:gd name="T52" fmla="*/ 122 w 4215"/>
                <a:gd name="T53" fmla="*/ 364 h 3605"/>
                <a:gd name="T54" fmla="*/ 149 w 4215"/>
                <a:gd name="T55" fmla="*/ 365 h 3605"/>
                <a:gd name="T56" fmla="*/ 167 w 4215"/>
                <a:gd name="T57" fmla="*/ 350 h 3605"/>
                <a:gd name="T58" fmla="*/ 191 w 4215"/>
                <a:gd name="T59" fmla="*/ 343 h 3605"/>
                <a:gd name="T60" fmla="*/ 214 w 4215"/>
                <a:gd name="T61" fmla="*/ 348 h 3605"/>
                <a:gd name="T62" fmla="*/ 236 w 4215"/>
                <a:gd name="T63" fmla="*/ 342 h 3605"/>
                <a:gd name="T64" fmla="*/ 251 w 4215"/>
                <a:gd name="T65" fmla="*/ 325 h 3605"/>
                <a:gd name="T66" fmla="*/ 265 w 4215"/>
                <a:gd name="T67" fmla="*/ 312 h 3605"/>
                <a:gd name="T68" fmla="*/ 287 w 4215"/>
                <a:gd name="T69" fmla="*/ 290 h 3605"/>
                <a:gd name="T70" fmla="*/ 313 w 4215"/>
                <a:gd name="T71" fmla="*/ 279 h 3605"/>
                <a:gd name="T72" fmla="*/ 344 w 4215"/>
                <a:gd name="T73" fmla="*/ 282 h 3605"/>
                <a:gd name="T74" fmla="*/ 349 w 4215"/>
                <a:gd name="T75" fmla="*/ 256 h 3605"/>
                <a:gd name="T76" fmla="*/ 373 w 4215"/>
                <a:gd name="T77" fmla="*/ 244 h 3605"/>
                <a:gd name="T78" fmla="*/ 391 w 4215"/>
                <a:gd name="T79" fmla="*/ 263 h 3605"/>
                <a:gd name="T80" fmla="*/ 410 w 4215"/>
                <a:gd name="T81" fmla="*/ 258 h 3605"/>
                <a:gd name="T82" fmla="*/ 391 w 4215"/>
                <a:gd name="T83" fmla="*/ 246 h 3605"/>
                <a:gd name="T84" fmla="*/ 406 w 4215"/>
                <a:gd name="T85" fmla="*/ 228 h 3605"/>
                <a:gd name="T86" fmla="*/ 439 w 4215"/>
                <a:gd name="T87" fmla="*/ 241 h 3605"/>
                <a:gd name="T88" fmla="*/ 457 w 4215"/>
                <a:gd name="T89" fmla="*/ 222 h 3605"/>
                <a:gd name="T90" fmla="*/ 484 w 4215"/>
                <a:gd name="T91" fmla="*/ 205 h 3605"/>
                <a:gd name="T92" fmla="*/ 502 w 4215"/>
                <a:gd name="T93" fmla="*/ 196 h 3605"/>
                <a:gd name="T94" fmla="*/ 511 w 4215"/>
                <a:gd name="T95" fmla="*/ 172 h 3605"/>
                <a:gd name="T96" fmla="*/ 532 w 4215"/>
                <a:gd name="T97" fmla="*/ 148 h 3605"/>
                <a:gd name="T98" fmla="*/ 589 w 4215"/>
                <a:gd name="T99" fmla="*/ 124 h 3605"/>
                <a:gd name="T100" fmla="*/ 607 w 4215"/>
                <a:gd name="T101" fmla="*/ 70 h 3605"/>
                <a:gd name="T102" fmla="*/ 667 w 4215"/>
                <a:gd name="T103" fmla="*/ 91 h 3605"/>
                <a:gd name="T104" fmla="*/ 694 w 4215"/>
                <a:gd name="T105" fmla="*/ 42 h 3605"/>
                <a:gd name="T106" fmla="*/ 741 w 4215"/>
                <a:gd name="T107" fmla="*/ 27 h 3605"/>
                <a:gd name="T108" fmla="*/ 808 w 4215"/>
                <a:gd name="T109" fmla="*/ 16 h 36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15" h="3605">
                  <a:moveTo>
                    <a:pt x="4170" y="0"/>
                  </a:moveTo>
                  <a:lnTo>
                    <a:pt x="4215" y="60"/>
                  </a:lnTo>
                  <a:lnTo>
                    <a:pt x="3855" y="500"/>
                  </a:lnTo>
                  <a:lnTo>
                    <a:pt x="3690" y="585"/>
                  </a:lnTo>
                  <a:lnTo>
                    <a:pt x="3510" y="740"/>
                  </a:lnTo>
                  <a:lnTo>
                    <a:pt x="3440" y="875"/>
                  </a:lnTo>
                  <a:lnTo>
                    <a:pt x="3260" y="975"/>
                  </a:lnTo>
                  <a:lnTo>
                    <a:pt x="3035" y="1115"/>
                  </a:lnTo>
                  <a:lnTo>
                    <a:pt x="2930" y="1260"/>
                  </a:lnTo>
                  <a:lnTo>
                    <a:pt x="2963" y="1342"/>
                  </a:lnTo>
                  <a:lnTo>
                    <a:pt x="2907" y="1310"/>
                  </a:lnTo>
                  <a:lnTo>
                    <a:pt x="2871" y="1338"/>
                  </a:lnTo>
                  <a:lnTo>
                    <a:pt x="2915" y="1390"/>
                  </a:lnTo>
                  <a:lnTo>
                    <a:pt x="2919" y="1442"/>
                  </a:lnTo>
                  <a:lnTo>
                    <a:pt x="2835" y="1506"/>
                  </a:lnTo>
                  <a:lnTo>
                    <a:pt x="2690" y="1575"/>
                  </a:lnTo>
                  <a:lnTo>
                    <a:pt x="2535" y="1575"/>
                  </a:lnTo>
                  <a:lnTo>
                    <a:pt x="2405" y="1605"/>
                  </a:lnTo>
                  <a:lnTo>
                    <a:pt x="2345" y="1814"/>
                  </a:lnTo>
                  <a:lnTo>
                    <a:pt x="2265" y="1859"/>
                  </a:lnTo>
                  <a:lnTo>
                    <a:pt x="2259" y="1898"/>
                  </a:lnTo>
                  <a:lnTo>
                    <a:pt x="2175" y="1902"/>
                  </a:lnTo>
                  <a:lnTo>
                    <a:pt x="2150" y="1859"/>
                  </a:lnTo>
                  <a:lnTo>
                    <a:pt x="2055" y="1844"/>
                  </a:lnTo>
                  <a:lnTo>
                    <a:pt x="1935" y="1934"/>
                  </a:lnTo>
                  <a:lnTo>
                    <a:pt x="1865" y="2054"/>
                  </a:lnTo>
                  <a:lnTo>
                    <a:pt x="1785" y="2144"/>
                  </a:lnTo>
                  <a:lnTo>
                    <a:pt x="1775" y="2278"/>
                  </a:lnTo>
                  <a:lnTo>
                    <a:pt x="1811" y="2434"/>
                  </a:lnTo>
                  <a:lnTo>
                    <a:pt x="1845" y="2629"/>
                  </a:lnTo>
                  <a:lnTo>
                    <a:pt x="1800" y="2764"/>
                  </a:lnTo>
                  <a:lnTo>
                    <a:pt x="1868" y="3154"/>
                  </a:lnTo>
                  <a:lnTo>
                    <a:pt x="1800" y="3109"/>
                  </a:lnTo>
                  <a:lnTo>
                    <a:pt x="1665" y="3239"/>
                  </a:lnTo>
                  <a:lnTo>
                    <a:pt x="1485" y="3229"/>
                  </a:lnTo>
                  <a:lnTo>
                    <a:pt x="1320" y="3379"/>
                  </a:lnTo>
                  <a:lnTo>
                    <a:pt x="1185" y="3389"/>
                  </a:lnTo>
                  <a:lnTo>
                    <a:pt x="1040" y="3374"/>
                  </a:lnTo>
                  <a:lnTo>
                    <a:pt x="891" y="3605"/>
                  </a:lnTo>
                  <a:lnTo>
                    <a:pt x="801" y="3598"/>
                  </a:lnTo>
                  <a:lnTo>
                    <a:pt x="787" y="3529"/>
                  </a:lnTo>
                  <a:lnTo>
                    <a:pt x="886" y="3454"/>
                  </a:lnTo>
                  <a:lnTo>
                    <a:pt x="949" y="3365"/>
                  </a:lnTo>
                  <a:lnTo>
                    <a:pt x="960" y="3269"/>
                  </a:lnTo>
                  <a:lnTo>
                    <a:pt x="876" y="3239"/>
                  </a:lnTo>
                  <a:cubicBezTo>
                    <a:pt x="876" y="3199"/>
                    <a:pt x="875" y="3159"/>
                    <a:pt x="875" y="3119"/>
                  </a:cubicBezTo>
                  <a:lnTo>
                    <a:pt x="784" y="3109"/>
                  </a:lnTo>
                  <a:lnTo>
                    <a:pt x="705" y="3044"/>
                  </a:lnTo>
                  <a:lnTo>
                    <a:pt x="679" y="2927"/>
                  </a:lnTo>
                  <a:lnTo>
                    <a:pt x="586" y="2914"/>
                  </a:lnTo>
                  <a:lnTo>
                    <a:pt x="541" y="2983"/>
                  </a:lnTo>
                  <a:lnTo>
                    <a:pt x="335" y="3014"/>
                  </a:lnTo>
                  <a:lnTo>
                    <a:pt x="335" y="2939"/>
                  </a:lnTo>
                  <a:lnTo>
                    <a:pt x="215" y="2954"/>
                  </a:lnTo>
                  <a:lnTo>
                    <a:pt x="183" y="2998"/>
                  </a:lnTo>
                  <a:lnTo>
                    <a:pt x="94" y="2983"/>
                  </a:lnTo>
                  <a:lnTo>
                    <a:pt x="135" y="2912"/>
                  </a:lnTo>
                  <a:lnTo>
                    <a:pt x="121" y="2821"/>
                  </a:lnTo>
                  <a:lnTo>
                    <a:pt x="246" y="2854"/>
                  </a:lnTo>
                  <a:lnTo>
                    <a:pt x="375" y="2794"/>
                  </a:lnTo>
                  <a:lnTo>
                    <a:pt x="360" y="2705"/>
                  </a:lnTo>
                  <a:lnTo>
                    <a:pt x="214" y="2669"/>
                  </a:lnTo>
                  <a:lnTo>
                    <a:pt x="135" y="2782"/>
                  </a:lnTo>
                  <a:lnTo>
                    <a:pt x="96" y="2719"/>
                  </a:lnTo>
                  <a:lnTo>
                    <a:pt x="108" y="2629"/>
                  </a:lnTo>
                  <a:lnTo>
                    <a:pt x="0" y="2534"/>
                  </a:lnTo>
                  <a:lnTo>
                    <a:pt x="37" y="2402"/>
                  </a:lnTo>
                  <a:lnTo>
                    <a:pt x="79" y="2315"/>
                  </a:lnTo>
                  <a:lnTo>
                    <a:pt x="195" y="2314"/>
                  </a:lnTo>
                  <a:lnTo>
                    <a:pt x="225" y="2192"/>
                  </a:lnTo>
                  <a:lnTo>
                    <a:pt x="180" y="2084"/>
                  </a:lnTo>
                  <a:lnTo>
                    <a:pt x="165" y="1991"/>
                  </a:lnTo>
                  <a:lnTo>
                    <a:pt x="171" y="1850"/>
                  </a:lnTo>
                  <a:lnTo>
                    <a:pt x="245" y="1774"/>
                  </a:lnTo>
                  <a:lnTo>
                    <a:pt x="420" y="1770"/>
                  </a:lnTo>
                  <a:lnTo>
                    <a:pt x="419" y="1763"/>
                  </a:lnTo>
                  <a:lnTo>
                    <a:pt x="420" y="1765"/>
                  </a:lnTo>
                  <a:cubicBezTo>
                    <a:pt x="428" y="1773"/>
                    <a:pt x="436" y="1782"/>
                    <a:pt x="445" y="1790"/>
                  </a:cubicBezTo>
                  <a:lnTo>
                    <a:pt x="483" y="1804"/>
                  </a:lnTo>
                  <a:lnTo>
                    <a:pt x="529" y="1822"/>
                  </a:lnTo>
                  <a:lnTo>
                    <a:pt x="609" y="1822"/>
                  </a:lnTo>
                  <a:lnTo>
                    <a:pt x="651" y="1810"/>
                  </a:lnTo>
                  <a:lnTo>
                    <a:pt x="711" y="1804"/>
                  </a:lnTo>
                  <a:lnTo>
                    <a:pt x="747" y="1825"/>
                  </a:lnTo>
                  <a:lnTo>
                    <a:pt x="786" y="1801"/>
                  </a:lnTo>
                  <a:lnTo>
                    <a:pt x="825" y="1789"/>
                  </a:lnTo>
                  <a:cubicBezTo>
                    <a:pt x="829" y="1776"/>
                    <a:pt x="833" y="1763"/>
                    <a:pt x="837" y="1750"/>
                  </a:cubicBezTo>
                  <a:lnTo>
                    <a:pt x="864" y="1738"/>
                  </a:lnTo>
                  <a:cubicBezTo>
                    <a:pt x="878" y="1730"/>
                    <a:pt x="892" y="1722"/>
                    <a:pt x="906" y="1714"/>
                  </a:cubicBezTo>
                  <a:lnTo>
                    <a:pt x="957" y="1714"/>
                  </a:lnTo>
                  <a:cubicBezTo>
                    <a:pt x="967" y="1717"/>
                    <a:pt x="977" y="1720"/>
                    <a:pt x="987" y="1723"/>
                  </a:cubicBezTo>
                  <a:lnTo>
                    <a:pt x="1026" y="1714"/>
                  </a:lnTo>
                  <a:lnTo>
                    <a:pt x="1071" y="1738"/>
                  </a:lnTo>
                  <a:lnTo>
                    <a:pt x="1125" y="1732"/>
                  </a:lnTo>
                  <a:cubicBezTo>
                    <a:pt x="1131" y="1715"/>
                    <a:pt x="1137" y="1698"/>
                    <a:pt x="1143" y="1681"/>
                  </a:cubicBezTo>
                  <a:lnTo>
                    <a:pt x="1179" y="1708"/>
                  </a:lnTo>
                  <a:cubicBezTo>
                    <a:pt x="1180" y="1694"/>
                    <a:pt x="1181" y="1680"/>
                    <a:pt x="1182" y="1666"/>
                  </a:cubicBezTo>
                  <a:cubicBezTo>
                    <a:pt x="1190" y="1656"/>
                    <a:pt x="1198" y="1646"/>
                    <a:pt x="1206" y="1636"/>
                  </a:cubicBezTo>
                  <a:lnTo>
                    <a:pt x="1257" y="1627"/>
                  </a:lnTo>
                  <a:lnTo>
                    <a:pt x="1326" y="1639"/>
                  </a:lnTo>
                  <a:cubicBezTo>
                    <a:pt x="1331" y="1625"/>
                    <a:pt x="1336" y="1611"/>
                    <a:pt x="1341" y="1597"/>
                  </a:cubicBezTo>
                  <a:cubicBezTo>
                    <a:pt x="1335" y="1584"/>
                    <a:pt x="1329" y="1571"/>
                    <a:pt x="1323" y="1558"/>
                  </a:cubicBezTo>
                  <a:cubicBezTo>
                    <a:pt x="1325" y="1533"/>
                    <a:pt x="1327" y="1508"/>
                    <a:pt x="1329" y="1483"/>
                  </a:cubicBezTo>
                  <a:lnTo>
                    <a:pt x="1365" y="1447"/>
                  </a:lnTo>
                  <a:lnTo>
                    <a:pt x="1437" y="1450"/>
                  </a:lnTo>
                  <a:lnTo>
                    <a:pt x="1470" y="1423"/>
                  </a:lnTo>
                  <a:lnTo>
                    <a:pt x="1524" y="1414"/>
                  </a:lnTo>
                  <a:lnTo>
                    <a:pt x="1566" y="1396"/>
                  </a:lnTo>
                  <a:lnTo>
                    <a:pt x="1617" y="1372"/>
                  </a:lnTo>
                  <a:lnTo>
                    <a:pt x="1650" y="1381"/>
                  </a:lnTo>
                  <a:lnTo>
                    <a:pt x="1722" y="1408"/>
                  </a:lnTo>
                  <a:lnTo>
                    <a:pt x="1764" y="1369"/>
                  </a:lnTo>
                  <a:cubicBezTo>
                    <a:pt x="1768" y="1353"/>
                    <a:pt x="1772" y="1337"/>
                    <a:pt x="1776" y="1321"/>
                  </a:cubicBezTo>
                  <a:cubicBezTo>
                    <a:pt x="1766" y="1307"/>
                    <a:pt x="1756" y="1293"/>
                    <a:pt x="1746" y="1279"/>
                  </a:cubicBezTo>
                  <a:lnTo>
                    <a:pt x="1788" y="1240"/>
                  </a:lnTo>
                  <a:lnTo>
                    <a:pt x="1836" y="1192"/>
                  </a:lnTo>
                  <a:cubicBezTo>
                    <a:pt x="1846" y="1201"/>
                    <a:pt x="1856" y="1210"/>
                    <a:pt x="1866" y="1219"/>
                  </a:cubicBezTo>
                  <a:lnTo>
                    <a:pt x="1905" y="1237"/>
                  </a:lnTo>
                  <a:cubicBezTo>
                    <a:pt x="1911" y="1255"/>
                    <a:pt x="1917" y="1273"/>
                    <a:pt x="1923" y="1291"/>
                  </a:cubicBezTo>
                  <a:lnTo>
                    <a:pt x="1953" y="1315"/>
                  </a:lnTo>
                  <a:lnTo>
                    <a:pt x="1995" y="1327"/>
                  </a:lnTo>
                  <a:lnTo>
                    <a:pt x="2064" y="1333"/>
                  </a:lnTo>
                  <a:cubicBezTo>
                    <a:pt x="2059" y="1318"/>
                    <a:pt x="2054" y="1303"/>
                    <a:pt x="2049" y="1288"/>
                  </a:cubicBezTo>
                  <a:cubicBezTo>
                    <a:pt x="2046" y="1272"/>
                    <a:pt x="2043" y="1256"/>
                    <a:pt x="2040" y="1240"/>
                  </a:cubicBezTo>
                  <a:lnTo>
                    <a:pt x="2001" y="1252"/>
                  </a:lnTo>
                  <a:lnTo>
                    <a:pt x="1956" y="1228"/>
                  </a:lnTo>
                  <a:cubicBezTo>
                    <a:pt x="1955" y="1212"/>
                    <a:pt x="1954" y="1196"/>
                    <a:pt x="1953" y="1180"/>
                  </a:cubicBezTo>
                  <a:lnTo>
                    <a:pt x="2001" y="1183"/>
                  </a:lnTo>
                  <a:cubicBezTo>
                    <a:pt x="2011" y="1168"/>
                    <a:pt x="2021" y="1153"/>
                    <a:pt x="2031" y="1138"/>
                  </a:cubicBezTo>
                  <a:lnTo>
                    <a:pt x="2094" y="1165"/>
                  </a:lnTo>
                  <a:lnTo>
                    <a:pt x="2160" y="1183"/>
                  </a:lnTo>
                  <a:lnTo>
                    <a:pt x="2193" y="1204"/>
                  </a:lnTo>
                  <a:cubicBezTo>
                    <a:pt x="2196" y="1182"/>
                    <a:pt x="2199" y="1160"/>
                    <a:pt x="2202" y="1138"/>
                  </a:cubicBezTo>
                  <a:cubicBezTo>
                    <a:pt x="2208" y="1126"/>
                    <a:pt x="2214" y="1114"/>
                    <a:pt x="2220" y="1102"/>
                  </a:cubicBezTo>
                  <a:lnTo>
                    <a:pt x="2286" y="1111"/>
                  </a:lnTo>
                  <a:lnTo>
                    <a:pt x="2352" y="1090"/>
                  </a:lnTo>
                  <a:lnTo>
                    <a:pt x="2364" y="1042"/>
                  </a:lnTo>
                  <a:lnTo>
                    <a:pt x="2418" y="1027"/>
                  </a:lnTo>
                  <a:cubicBezTo>
                    <a:pt x="2423" y="1018"/>
                    <a:pt x="2428" y="1009"/>
                    <a:pt x="2433" y="1000"/>
                  </a:cubicBezTo>
                  <a:cubicBezTo>
                    <a:pt x="2445" y="1004"/>
                    <a:pt x="2457" y="1008"/>
                    <a:pt x="2469" y="1012"/>
                  </a:cubicBezTo>
                  <a:lnTo>
                    <a:pt x="2511" y="979"/>
                  </a:lnTo>
                  <a:cubicBezTo>
                    <a:pt x="2520" y="968"/>
                    <a:pt x="2529" y="957"/>
                    <a:pt x="2538" y="946"/>
                  </a:cubicBezTo>
                  <a:cubicBezTo>
                    <a:pt x="2532" y="937"/>
                    <a:pt x="2526" y="928"/>
                    <a:pt x="2520" y="919"/>
                  </a:cubicBezTo>
                  <a:lnTo>
                    <a:pt x="2553" y="862"/>
                  </a:lnTo>
                  <a:cubicBezTo>
                    <a:pt x="2559" y="848"/>
                    <a:pt x="2565" y="834"/>
                    <a:pt x="2571" y="820"/>
                  </a:cubicBezTo>
                  <a:lnTo>
                    <a:pt x="2649" y="769"/>
                  </a:lnTo>
                  <a:cubicBezTo>
                    <a:pt x="2652" y="759"/>
                    <a:pt x="2656" y="753"/>
                    <a:pt x="2658" y="739"/>
                  </a:cubicBezTo>
                  <a:lnTo>
                    <a:pt x="2660" y="687"/>
                  </a:lnTo>
                  <a:lnTo>
                    <a:pt x="2835" y="645"/>
                  </a:lnTo>
                  <a:lnTo>
                    <a:pt x="2945" y="620"/>
                  </a:lnTo>
                  <a:lnTo>
                    <a:pt x="2975" y="515"/>
                  </a:lnTo>
                  <a:lnTo>
                    <a:pt x="2955" y="420"/>
                  </a:lnTo>
                  <a:lnTo>
                    <a:pt x="3035" y="350"/>
                  </a:lnTo>
                  <a:lnTo>
                    <a:pt x="3095" y="530"/>
                  </a:lnTo>
                  <a:lnTo>
                    <a:pt x="3225" y="425"/>
                  </a:lnTo>
                  <a:lnTo>
                    <a:pt x="3335" y="455"/>
                  </a:lnTo>
                  <a:lnTo>
                    <a:pt x="3305" y="305"/>
                  </a:lnTo>
                  <a:lnTo>
                    <a:pt x="3365" y="240"/>
                  </a:lnTo>
                  <a:lnTo>
                    <a:pt x="3470" y="210"/>
                  </a:lnTo>
                  <a:lnTo>
                    <a:pt x="3480" y="120"/>
                  </a:lnTo>
                  <a:lnTo>
                    <a:pt x="3620" y="45"/>
                  </a:lnTo>
                  <a:lnTo>
                    <a:pt x="3705" y="135"/>
                  </a:lnTo>
                  <a:lnTo>
                    <a:pt x="3840" y="210"/>
                  </a:lnTo>
                  <a:lnTo>
                    <a:pt x="3975" y="230"/>
                  </a:lnTo>
                  <a:lnTo>
                    <a:pt x="4040" y="80"/>
                  </a:lnTo>
                  <a:lnTo>
                    <a:pt x="4170" y="0"/>
                  </a:lnTo>
                  <a:close/>
                </a:path>
              </a:pathLst>
            </a:custGeom>
            <a:grpFill/>
            <a:ln w="19050" cmpd="sng">
              <a:solidFill>
                <a:schemeClr val="tx1"/>
              </a:solidFill>
              <a:prstDash val="solid"/>
              <a:round/>
              <a:headEnd/>
              <a:tailEnd/>
            </a:ln>
            <a:effectLst>
              <a:outerShdw dist="28398" dir="6993903" algn="ctr" rotWithShape="0">
                <a:srgbClr val="B2B2B2">
                  <a:alpha val="50000"/>
                </a:srgbClr>
              </a:outerShdw>
            </a:effectLst>
          </p:spPr>
          <p:txBody>
            <a:bodyPr/>
            <a:lstStyle/>
            <a:p>
              <a:pPr eaLnBrk="1" fontAlgn="auto" hangingPunct="1">
                <a:spcBef>
                  <a:spcPts val="0"/>
                </a:spcBef>
                <a:spcAft>
                  <a:spcPts val="0"/>
                </a:spcAft>
                <a:defRPr/>
              </a:pPr>
              <a:endParaRPr lang="zh-CN" altLang="en-US" kern="0">
                <a:latin typeface="+mn-lt"/>
                <a:ea typeface="ＭＳ Ｐゴシック" pitchFamily="34" charset="-128"/>
              </a:endParaRPr>
            </a:p>
          </p:txBody>
        </p:sp>
      </p:grpSp>
      <p:sp>
        <p:nvSpPr>
          <p:cNvPr id="3" name="楕円 2">
            <a:extLst>
              <a:ext uri="{FF2B5EF4-FFF2-40B4-BE49-F238E27FC236}">
                <a16:creationId xmlns:a16="http://schemas.microsoft.com/office/drawing/2014/main" xmlns="" id="{1BF11AB0-2106-98A9-A0B2-C39A51DE8968}"/>
              </a:ext>
            </a:extLst>
          </p:cNvPr>
          <p:cNvSpPr/>
          <p:nvPr/>
        </p:nvSpPr>
        <p:spPr>
          <a:xfrm>
            <a:off x="8707378" y="3360527"/>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楕円 96">
            <a:extLst>
              <a:ext uri="{FF2B5EF4-FFF2-40B4-BE49-F238E27FC236}">
                <a16:creationId xmlns:a16="http://schemas.microsoft.com/office/drawing/2014/main" xmlns="" id="{44872461-E526-EFFA-89F4-710D1AD70EE8}"/>
              </a:ext>
            </a:extLst>
          </p:cNvPr>
          <p:cNvSpPr/>
          <p:nvPr/>
        </p:nvSpPr>
        <p:spPr>
          <a:xfrm>
            <a:off x="8699357" y="306330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楕円 97">
            <a:extLst>
              <a:ext uri="{FF2B5EF4-FFF2-40B4-BE49-F238E27FC236}">
                <a16:creationId xmlns:a16="http://schemas.microsoft.com/office/drawing/2014/main" xmlns="" id="{168E5980-2122-6F1C-AFA2-4566F600FB85}"/>
              </a:ext>
            </a:extLst>
          </p:cNvPr>
          <p:cNvSpPr/>
          <p:nvPr/>
        </p:nvSpPr>
        <p:spPr>
          <a:xfrm>
            <a:off x="8939440" y="3166707"/>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楕円 98">
            <a:extLst>
              <a:ext uri="{FF2B5EF4-FFF2-40B4-BE49-F238E27FC236}">
                <a16:creationId xmlns:a16="http://schemas.microsoft.com/office/drawing/2014/main" xmlns="" id="{BBA55C20-3672-B89F-B3C0-C727C64FD815}"/>
              </a:ext>
            </a:extLst>
          </p:cNvPr>
          <p:cNvSpPr/>
          <p:nvPr/>
        </p:nvSpPr>
        <p:spPr>
          <a:xfrm>
            <a:off x="8482658" y="3046667"/>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楕円 99">
            <a:extLst>
              <a:ext uri="{FF2B5EF4-FFF2-40B4-BE49-F238E27FC236}">
                <a16:creationId xmlns:a16="http://schemas.microsoft.com/office/drawing/2014/main" xmlns="" id="{16DA5305-CA08-060C-C287-306709F4ADE2}"/>
              </a:ext>
            </a:extLst>
          </p:cNvPr>
          <p:cNvSpPr/>
          <p:nvPr/>
        </p:nvSpPr>
        <p:spPr>
          <a:xfrm>
            <a:off x="8401306" y="356780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楕円 100">
            <a:extLst>
              <a:ext uri="{FF2B5EF4-FFF2-40B4-BE49-F238E27FC236}">
                <a16:creationId xmlns:a16="http://schemas.microsoft.com/office/drawing/2014/main" xmlns="" id="{940A6CFE-720D-A2A1-8069-7163D6641CFE}"/>
              </a:ext>
            </a:extLst>
          </p:cNvPr>
          <p:cNvSpPr/>
          <p:nvPr/>
        </p:nvSpPr>
        <p:spPr>
          <a:xfrm>
            <a:off x="8602382" y="3505992"/>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楕円 101">
            <a:extLst>
              <a:ext uri="{FF2B5EF4-FFF2-40B4-BE49-F238E27FC236}">
                <a16:creationId xmlns:a16="http://schemas.microsoft.com/office/drawing/2014/main" xmlns="" id="{27A9AF2D-F0C5-A3B2-CC22-568B42F6E278}"/>
              </a:ext>
            </a:extLst>
          </p:cNvPr>
          <p:cNvSpPr/>
          <p:nvPr/>
        </p:nvSpPr>
        <p:spPr>
          <a:xfrm>
            <a:off x="8970214" y="3506437"/>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楕円 102">
            <a:extLst>
              <a:ext uri="{FF2B5EF4-FFF2-40B4-BE49-F238E27FC236}">
                <a16:creationId xmlns:a16="http://schemas.microsoft.com/office/drawing/2014/main" xmlns="" id="{ECE79E7C-7A11-B3E0-1050-9284524F63D2}"/>
              </a:ext>
            </a:extLst>
          </p:cNvPr>
          <p:cNvSpPr/>
          <p:nvPr/>
        </p:nvSpPr>
        <p:spPr>
          <a:xfrm>
            <a:off x="9162499" y="365845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楕円 103">
            <a:extLst>
              <a:ext uri="{FF2B5EF4-FFF2-40B4-BE49-F238E27FC236}">
                <a16:creationId xmlns:a16="http://schemas.microsoft.com/office/drawing/2014/main" xmlns="" id="{A0A44C6B-0319-4F66-4A69-43D5DB285A8B}"/>
              </a:ext>
            </a:extLst>
          </p:cNvPr>
          <p:cNvSpPr/>
          <p:nvPr/>
        </p:nvSpPr>
        <p:spPr>
          <a:xfrm>
            <a:off x="10679242" y="364312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楕円 104">
            <a:extLst>
              <a:ext uri="{FF2B5EF4-FFF2-40B4-BE49-F238E27FC236}">
                <a16:creationId xmlns:a16="http://schemas.microsoft.com/office/drawing/2014/main" xmlns="" id="{9894A84C-7FFC-47A1-E988-D44AE26EACC8}"/>
              </a:ext>
            </a:extLst>
          </p:cNvPr>
          <p:cNvSpPr/>
          <p:nvPr/>
        </p:nvSpPr>
        <p:spPr>
          <a:xfrm>
            <a:off x="10143664" y="427645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楕円 105">
            <a:extLst>
              <a:ext uri="{FF2B5EF4-FFF2-40B4-BE49-F238E27FC236}">
                <a16:creationId xmlns:a16="http://schemas.microsoft.com/office/drawing/2014/main" xmlns="" id="{30F54425-299B-EAB5-B949-2C085CD4D80D}"/>
              </a:ext>
            </a:extLst>
          </p:cNvPr>
          <p:cNvSpPr/>
          <p:nvPr/>
        </p:nvSpPr>
        <p:spPr>
          <a:xfrm>
            <a:off x="9719182" y="459565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楕円 106">
            <a:extLst>
              <a:ext uri="{FF2B5EF4-FFF2-40B4-BE49-F238E27FC236}">
                <a16:creationId xmlns:a16="http://schemas.microsoft.com/office/drawing/2014/main" xmlns="" id="{A8E13ECC-97D8-B4CC-A98D-2F56F859CE2A}"/>
              </a:ext>
            </a:extLst>
          </p:cNvPr>
          <p:cNvSpPr/>
          <p:nvPr/>
        </p:nvSpPr>
        <p:spPr>
          <a:xfrm>
            <a:off x="9036760" y="4418559"/>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楕円 107">
            <a:extLst>
              <a:ext uri="{FF2B5EF4-FFF2-40B4-BE49-F238E27FC236}">
                <a16:creationId xmlns:a16="http://schemas.microsoft.com/office/drawing/2014/main" xmlns="" id="{932ABD29-DFB0-DF16-3091-E41B0E6FE18D}"/>
              </a:ext>
            </a:extLst>
          </p:cNvPr>
          <p:cNvSpPr/>
          <p:nvPr/>
        </p:nvSpPr>
        <p:spPr>
          <a:xfrm>
            <a:off x="8772989" y="409758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楕円 108">
            <a:extLst>
              <a:ext uri="{FF2B5EF4-FFF2-40B4-BE49-F238E27FC236}">
                <a16:creationId xmlns:a16="http://schemas.microsoft.com/office/drawing/2014/main" xmlns="" id="{1FEA73F1-25D5-CC76-A1FF-1867C30BAD72}"/>
              </a:ext>
            </a:extLst>
          </p:cNvPr>
          <p:cNvSpPr/>
          <p:nvPr/>
        </p:nvSpPr>
        <p:spPr>
          <a:xfrm>
            <a:off x="8115436" y="436183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楕円 109">
            <a:extLst>
              <a:ext uri="{FF2B5EF4-FFF2-40B4-BE49-F238E27FC236}">
                <a16:creationId xmlns:a16="http://schemas.microsoft.com/office/drawing/2014/main" xmlns="" id="{C6328252-7184-360C-B96D-ED80B6A0D380}"/>
              </a:ext>
            </a:extLst>
          </p:cNvPr>
          <p:cNvSpPr/>
          <p:nvPr/>
        </p:nvSpPr>
        <p:spPr>
          <a:xfrm>
            <a:off x="8139808" y="416998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楕円 110">
            <a:extLst>
              <a:ext uri="{FF2B5EF4-FFF2-40B4-BE49-F238E27FC236}">
                <a16:creationId xmlns:a16="http://schemas.microsoft.com/office/drawing/2014/main" xmlns="" id="{520367BF-83BE-23C9-F741-81702846A319}"/>
              </a:ext>
            </a:extLst>
          </p:cNvPr>
          <p:cNvSpPr/>
          <p:nvPr/>
        </p:nvSpPr>
        <p:spPr>
          <a:xfrm>
            <a:off x="7843000" y="428311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楕円 111">
            <a:extLst>
              <a:ext uri="{FF2B5EF4-FFF2-40B4-BE49-F238E27FC236}">
                <a16:creationId xmlns:a16="http://schemas.microsoft.com/office/drawing/2014/main" xmlns="" id="{1D7438F8-4FFD-1E0A-0D0F-BD70870BC289}"/>
              </a:ext>
            </a:extLst>
          </p:cNvPr>
          <p:cNvSpPr/>
          <p:nvPr/>
        </p:nvSpPr>
        <p:spPr>
          <a:xfrm>
            <a:off x="8939440" y="487323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楕円 112">
            <a:extLst>
              <a:ext uri="{FF2B5EF4-FFF2-40B4-BE49-F238E27FC236}">
                <a16:creationId xmlns:a16="http://schemas.microsoft.com/office/drawing/2014/main" xmlns="" id="{46873641-DD82-CCEA-9146-7802667F6D76}"/>
              </a:ext>
            </a:extLst>
          </p:cNvPr>
          <p:cNvSpPr/>
          <p:nvPr/>
        </p:nvSpPr>
        <p:spPr>
          <a:xfrm>
            <a:off x="8978954" y="503283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楕円 113">
            <a:extLst>
              <a:ext uri="{FF2B5EF4-FFF2-40B4-BE49-F238E27FC236}">
                <a16:creationId xmlns:a16="http://schemas.microsoft.com/office/drawing/2014/main" xmlns="" id="{1E0D8DDB-033F-C3D4-7BB6-8C355A4A784E}"/>
              </a:ext>
            </a:extLst>
          </p:cNvPr>
          <p:cNvSpPr/>
          <p:nvPr/>
        </p:nvSpPr>
        <p:spPr>
          <a:xfrm>
            <a:off x="8657021" y="539382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楕円 114">
            <a:extLst>
              <a:ext uri="{FF2B5EF4-FFF2-40B4-BE49-F238E27FC236}">
                <a16:creationId xmlns:a16="http://schemas.microsoft.com/office/drawing/2014/main" xmlns="" id="{49334FD9-8AD7-9CCD-F8E0-2C6952F8A00A}"/>
              </a:ext>
            </a:extLst>
          </p:cNvPr>
          <p:cNvSpPr/>
          <p:nvPr/>
        </p:nvSpPr>
        <p:spPr>
          <a:xfrm>
            <a:off x="8793057" y="556222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楕円 115">
            <a:extLst>
              <a:ext uri="{FF2B5EF4-FFF2-40B4-BE49-F238E27FC236}">
                <a16:creationId xmlns:a16="http://schemas.microsoft.com/office/drawing/2014/main" xmlns="" id="{D57ECA91-ABDE-B904-F8F2-C3FF6AE10A03}"/>
              </a:ext>
            </a:extLst>
          </p:cNvPr>
          <p:cNvSpPr/>
          <p:nvPr/>
        </p:nvSpPr>
        <p:spPr>
          <a:xfrm>
            <a:off x="8672323" y="5722869"/>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楕円 116">
            <a:extLst>
              <a:ext uri="{FF2B5EF4-FFF2-40B4-BE49-F238E27FC236}">
                <a16:creationId xmlns:a16="http://schemas.microsoft.com/office/drawing/2014/main" xmlns="" id="{919F73FD-C03A-A317-6FE5-11CD18C8F758}"/>
              </a:ext>
            </a:extLst>
          </p:cNvPr>
          <p:cNvSpPr/>
          <p:nvPr/>
        </p:nvSpPr>
        <p:spPr>
          <a:xfrm>
            <a:off x="8319745" y="5377650"/>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楕円 117">
            <a:extLst>
              <a:ext uri="{FF2B5EF4-FFF2-40B4-BE49-F238E27FC236}">
                <a16:creationId xmlns:a16="http://schemas.microsoft.com/office/drawing/2014/main" xmlns="" id="{E1B8F129-BE94-357F-FEAE-E584DD3B371B}"/>
              </a:ext>
            </a:extLst>
          </p:cNvPr>
          <p:cNvSpPr/>
          <p:nvPr/>
        </p:nvSpPr>
        <p:spPr>
          <a:xfrm>
            <a:off x="8215387" y="521717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楕円 118">
            <a:extLst>
              <a:ext uri="{FF2B5EF4-FFF2-40B4-BE49-F238E27FC236}">
                <a16:creationId xmlns:a16="http://schemas.microsoft.com/office/drawing/2014/main" xmlns="" id="{D83B0FF5-99C3-09BD-727A-52833E406F74}"/>
              </a:ext>
            </a:extLst>
          </p:cNvPr>
          <p:cNvSpPr/>
          <p:nvPr/>
        </p:nvSpPr>
        <p:spPr>
          <a:xfrm>
            <a:off x="8296108" y="496848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楕円 119">
            <a:extLst>
              <a:ext uri="{FF2B5EF4-FFF2-40B4-BE49-F238E27FC236}">
                <a16:creationId xmlns:a16="http://schemas.microsoft.com/office/drawing/2014/main" xmlns="" id="{36A0D0B0-4974-3DAB-3AC1-5584BD1DF9DC}"/>
              </a:ext>
            </a:extLst>
          </p:cNvPr>
          <p:cNvSpPr/>
          <p:nvPr/>
        </p:nvSpPr>
        <p:spPr>
          <a:xfrm>
            <a:off x="8310892" y="4744586"/>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楕円 120">
            <a:extLst>
              <a:ext uri="{FF2B5EF4-FFF2-40B4-BE49-F238E27FC236}">
                <a16:creationId xmlns:a16="http://schemas.microsoft.com/office/drawing/2014/main" xmlns="" id="{97244F16-B38A-F90D-2768-D01F0E0DAA08}"/>
              </a:ext>
            </a:extLst>
          </p:cNvPr>
          <p:cNvSpPr/>
          <p:nvPr/>
        </p:nvSpPr>
        <p:spPr>
          <a:xfrm>
            <a:off x="8102560" y="4688540"/>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楕円 121">
            <a:extLst>
              <a:ext uri="{FF2B5EF4-FFF2-40B4-BE49-F238E27FC236}">
                <a16:creationId xmlns:a16="http://schemas.microsoft.com/office/drawing/2014/main" xmlns="" id="{B28ABCA9-F719-375E-CBE4-8539662ED23E}"/>
              </a:ext>
            </a:extLst>
          </p:cNvPr>
          <p:cNvSpPr/>
          <p:nvPr/>
        </p:nvSpPr>
        <p:spPr>
          <a:xfrm>
            <a:off x="8454971" y="5811525"/>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楕円 122">
            <a:extLst>
              <a:ext uri="{FF2B5EF4-FFF2-40B4-BE49-F238E27FC236}">
                <a16:creationId xmlns:a16="http://schemas.microsoft.com/office/drawing/2014/main" xmlns="" id="{76EEA8DC-98AE-53B0-D17F-86A11A2675A1}"/>
              </a:ext>
            </a:extLst>
          </p:cNvPr>
          <p:cNvSpPr/>
          <p:nvPr/>
        </p:nvSpPr>
        <p:spPr>
          <a:xfrm>
            <a:off x="8561779" y="605419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楕円 123">
            <a:extLst>
              <a:ext uri="{FF2B5EF4-FFF2-40B4-BE49-F238E27FC236}">
                <a16:creationId xmlns:a16="http://schemas.microsoft.com/office/drawing/2014/main" xmlns="" id="{1194D2DB-2626-0D68-49F2-7022E506374E}"/>
              </a:ext>
            </a:extLst>
          </p:cNvPr>
          <p:cNvSpPr/>
          <p:nvPr/>
        </p:nvSpPr>
        <p:spPr>
          <a:xfrm>
            <a:off x="8898214" y="605419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楕円 124">
            <a:extLst>
              <a:ext uri="{FF2B5EF4-FFF2-40B4-BE49-F238E27FC236}">
                <a16:creationId xmlns:a16="http://schemas.microsoft.com/office/drawing/2014/main" xmlns="" id="{1CAF8B04-1E0A-FA10-B33C-86CA31579DD6}"/>
              </a:ext>
            </a:extLst>
          </p:cNvPr>
          <p:cNvSpPr/>
          <p:nvPr/>
        </p:nvSpPr>
        <p:spPr>
          <a:xfrm>
            <a:off x="8713939" y="6006237"/>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楕円 125">
            <a:extLst>
              <a:ext uri="{FF2B5EF4-FFF2-40B4-BE49-F238E27FC236}">
                <a16:creationId xmlns:a16="http://schemas.microsoft.com/office/drawing/2014/main" xmlns="" id="{6349C5B7-5514-2C47-0685-721D3F7757CE}"/>
              </a:ext>
            </a:extLst>
          </p:cNvPr>
          <p:cNvSpPr/>
          <p:nvPr/>
        </p:nvSpPr>
        <p:spPr>
          <a:xfrm>
            <a:off x="9042214" y="562037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楕円 126">
            <a:extLst>
              <a:ext uri="{FF2B5EF4-FFF2-40B4-BE49-F238E27FC236}">
                <a16:creationId xmlns:a16="http://schemas.microsoft.com/office/drawing/2014/main" xmlns="" id="{D6EBECF1-A0E4-AE55-7897-A61D25BCB8F5}"/>
              </a:ext>
            </a:extLst>
          </p:cNvPr>
          <p:cNvSpPr/>
          <p:nvPr/>
        </p:nvSpPr>
        <p:spPr>
          <a:xfrm>
            <a:off x="9339026" y="5058001"/>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楕円 127">
            <a:extLst>
              <a:ext uri="{FF2B5EF4-FFF2-40B4-BE49-F238E27FC236}">
                <a16:creationId xmlns:a16="http://schemas.microsoft.com/office/drawing/2014/main" xmlns="" id="{E1D45BE1-0922-1673-0496-F00676469DE9}"/>
              </a:ext>
            </a:extLst>
          </p:cNvPr>
          <p:cNvSpPr/>
          <p:nvPr/>
        </p:nvSpPr>
        <p:spPr>
          <a:xfrm>
            <a:off x="8521553" y="4199165"/>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楕円 128">
            <a:extLst>
              <a:ext uri="{FF2B5EF4-FFF2-40B4-BE49-F238E27FC236}">
                <a16:creationId xmlns:a16="http://schemas.microsoft.com/office/drawing/2014/main" xmlns="" id="{62C298BF-586A-751E-7923-720E3448D7AE}"/>
              </a:ext>
            </a:extLst>
          </p:cNvPr>
          <p:cNvSpPr/>
          <p:nvPr/>
        </p:nvSpPr>
        <p:spPr>
          <a:xfrm>
            <a:off x="9419665" y="3520212"/>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910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11</a:t>
            </a:fld>
            <a:endParaRPr kumimoji="1" lang="ja-JP" altLang="en-US"/>
          </a:p>
        </p:txBody>
      </p:sp>
      <p:pic>
        <p:nvPicPr>
          <p:cNvPr id="7" name="Picture 6">
            <a:extLst>
              <a:ext uri="{FF2B5EF4-FFF2-40B4-BE49-F238E27FC236}">
                <a16:creationId xmlns:a16="http://schemas.microsoft.com/office/drawing/2014/main" xmlns="" id="{5DEB3AF9-0574-701B-4F95-17D8E90002CD}"/>
              </a:ext>
            </a:extLst>
          </p:cNvPr>
          <p:cNvPicPr>
            <a:picLocks noChangeAspect="1"/>
          </p:cNvPicPr>
          <p:nvPr/>
        </p:nvPicPr>
        <p:blipFill rotWithShape="1">
          <a:blip r:embed="rId3">
            <a:extLst>
              <a:ext uri="{28A0092B-C50C-407E-A947-70E740481C1C}">
                <a14:useLocalDpi xmlns:a14="http://schemas.microsoft.com/office/drawing/2010/main" val="0"/>
              </a:ext>
            </a:extLst>
          </a:blip>
          <a:srcRect b="6056"/>
          <a:stretch/>
        </p:blipFill>
        <p:spPr>
          <a:xfrm>
            <a:off x="-1" y="0"/>
            <a:ext cx="12192067" cy="6858000"/>
          </a:xfrm>
          <a:prstGeom prst="rect">
            <a:avLst/>
          </a:prstGeom>
        </p:spPr>
      </p:pic>
    </p:spTree>
    <p:extLst>
      <p:ext uri="{BB962C8B-B14F-4D97-AF65-F5344CB8AC3E}">
        <p14:creationId xmlns:p14="http://schemas.microsoft.com/office/powerpoint/2010/main" val="979796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CF812CC-E9EB-48C4-B8F0-79E72CC2D1B8}"/>
              </a:ext>
            </a:extLst>
          </p:cNvPr>
          <p:cNvSpPr txBox="1"/>
          <p:nvPr/>
        </p:nvSpPr>
        <p:spPr>
          <a:xfrm>
            <a:off x="160474" y="239174"/>
            <a:ext cx="9312622" cy="461665"/>
          </a:xfrm>
          <a:prstGeom prst="rect">
            <a:avLst/>
          </a:prstGeom>
          <a:noFill/>
        </p:spPr>
        <p:txBody>
          <a:bodyPr wrap="square" rtlCol="0">
            <a:spAutoFit/>
          </a:bodyPr>
          <a:lstStyle/>
          <a:p>
            <a:r>
              <a:rPr lang="en-IN" sz="2400" b="1" dirty="0">
                <a:solidFill>
                  <a:schemeClr val="accent1">
                    <a:lumMod val="75000"/>
                  </a:schemeClr>
                </a:solidFill>
              </a:rPr>
              <a:t>Foot Print and Power Requirements for different Models</a:t>
            </a:r>
          </a:p>
        </p:txBody>
      </p:sp>
      <p:sp>
        <p:nvSpPr>
          <p:cNvPr id="5" name="TextBox 4">
            <a:extLst>
              <a:ext uri="{FF2B5EF4-FFF2-40B4-BE49-F238E27FC236}">
                <a16:creationId xmlns:a16="http://schemas.microsoft.com/office/drawing/2014/main" xmlns="" id="{AFAFEA56-F5A2-4316-8A5F-1C2AA1E5736A}"/>
              </a:ext>
            </a:extLst>
          </p:cNvPr>
          <p:cNvSpPr txBox="1"/>
          <p:nvPr/>
        </p:nvSpPr>
        <p:spPr>
          <a:xfrm flipH="1">
            <a:off x="109674" y="6157161"/>
            <a:ext cx="8728939" cy="369332"/>
          </a:xfrm>
          <a:prstGeom prst="rect">
            <a:avLst/>
          </a:prstGeom>
          <a:noFill/>
        </p:spPr>
        <p:txBody>
          <a:bodyPr wrap="square" rtlCol="0">
            <a:spAutoFit/>
          </a:bodyPr>
          <a:lstStyle/>
          <a:p>
            <a:r>
              <a:rPr lang="en-IN" dirty="0"/>
              <a:t>**Space can be utilised as car parking or green cover in case of under ground installations.</a:t>
            </a:r>
          </a:p>
        </p:txBody>
      </p:sp>
      <p:graphicFrame>
        <p:nvGraphicFramePr>
          <p:cNvPr id="6" name="Table 5">
            <a:extLst>
              <a:ext uri="{FF2B5EF4-FFF2-40B4-BE49-F238E27FC236}">
                <a16:creationId xmlns:a16="http://schemas.microsoft.com/office/drawing/2014/main" xmlns="" id="{16A4ADAF-29D9-477C-BC9B-AE5862CB5BB3}"/>
              </a:ext>
            </a:extLst>
          </p:cNvPr>
          <p:cNvGraphicFramePr>
            <a:graphicFrameLocks noGrp="1"/>
          </p:cNvGraphicFramePr>
          <p:nvPr>
            <p:extLst>
              <p:ext uri="{D42A27DB-BD31-4B8C-83A1-F6EECF244321}">
                <p14:modId xmlns:p14="http://schemas.microsoft.com/office/powerpoint/2010/main" val="2019396164"/>
              </p:ext>
            </p:extLst>
          </p:nvPr>
        </p:nvGraphicFramePr>
        <p:xfrm>
          <a:off x="242000" y="700839"/>
          <a:ext cx="8392053" cy="5354058"/>
        </p:xfrm>
        <a:graphic>
          <a:graphicData uri="http://schemas.openxmlformats.org/drawingml/2006/table">
            <a:tbl>
              <a:tblPr firstRow="1" firstCol="1" bandRow="1">
                <a:tableStyleId>{5C22544A-7EE6-4342-B048-85BDC9FD1C3A}</a:tableStyleId>
              </a:tblPr>
              <a:tblGrid>
                <a:gridCol w="921782">
                  <a:extLst>
                    <a:ext uri="{9D8B030D-6E8A-4147-A177-3AD203B41FA5}">
                      <a16:colId xmlns:a16="http://schemas.microsoft.com/office/drawing/2014/main" xmlns="" val="3529793433"/>
                    </a:ext>
                  </a:extLst>
                </a:gridCol>
                <a:gridCol w="921782">
                  <a:extLst>
                    <a:ext uri="{9D8B030D-6E8A-4147-A177-3AD203B41FA5}">
                      <a16:colId xmlns:a16="http://schemas.microsoft.com/office/drawing/2014/main" xmlns="" val="2323332342"/>
                    </a:ext>
                  </a:extLst>
                </a:gridCol>
                <a:gridCol w="864169">
                  <a:extLst>
                    <a:ext uri="{9D8B030D-6E8A-4147-A177-3AD203B41FA5}">
                      <a16:colId xmlns:a16="http://schemas.microsoft.com/office/drawing/2014/main" xmlns="" val="576039869"/>
                    </a:ext>
                  </a:extLst>
                </a:gridCol>
                <a:gridCol w="710540">
                  <a:extLst>
                    <a:ext uri="{9D8B030D-6E8A-4147-A177-3AD203B41FA5}">
                      <a16:colId xmlns:a16="http://schemas.microsoft.com/office/drawing/2014/main" xmlns="" val="3560701971"/>
                    </a:ext>
                  </a:extLst>
                </a:gridCol>
                <a:gridCol w="710540">
                  <a:extLst>
                    <a:ext uri="{9D8B030D-6E8A-4147-A177-3AD203B41FA5}">
                      <a16:colId xmlns:a16="http://schemas.microsoft.com/office/drawing/2014/main" xmlns="" val="3585886931"/>
                    </a:ext>
                  </a:extLst>
                </a:gridCol>
                <a:gridCol w="710540">
                  <a:extLst>
                    <a:ext uri="{9D8B030D-6E8A-4147-A177-3AD203B41FA5}">
                      <a16:colId xmlns:a16="http://schemas.microsoft.com/office/drawing/2014/main" xmlns="" val="3618523203"/>
                    </a:ext>
                  </a:extLst>
                </a:gridCol>
                <a:gridCol w="710540">
                  <a:extLst>
                    <a:ext uri="{9D8B030D-6E8A-4147-A177-3AD203B41FA5}">
                      <a16:colId xmlns:a16="http://schemas.microsoft.com/office/drawing/2014/main" xmlns="" val="3311823134"/>
                    </a:ext>
                  </a:extLst>
                </a:gridCol>
                <a:gridCol w="710540">
                  <a:extLst>
                    <a:ext uri="{9D8B030D-6E8A-4147-A177-3AD203B41FA5}">
                      <a16:colId xmlns:a16="http://schemas.microsoft.com/office/drawing/2014/main" xmlns="" val="2557904618"/>
                    </a:ext>
                  </a:extLst>
                </a:gridCol>
                <a:gridCol w="710540">
                  <a:extLst>
                    <a:ext uri="{9D8B030D-6E8A-4147-A177-3AD203B41FA5}">
                      <a16:colId xmlns:a16="http://schemas.microsoft.com/office/drawing/2014/main" xmlns="" val="3998440753"/>
                    </a:ext>
                  </a:extLst>
                </a:gridCol>
                <a:gridCol w="710540">
                  <a:extLst>
                    <a:ext uri="{9D8B030D-6E8A-4147-A177-3AD203B41FA5}">
                      <a16:colId xmlns:a16="http://schemas.microsoft.com/office/drawing/2014/main" xmlns="" val="690507172"/>
                    </a:ext>
                  </a:extLst>
                </a:gridCol>
                <a:gridCol w="710540">
                  <a:extLst>
                    <a:ext uri="{9D8B030D-6E8A-4147-A177-3AD203B41FA5}">
                      <a16:colId xmlns:a16="http://schemas.microsoft.com/office/drawing/2014/main" xmlns="" val="1684951875"/>
                    </a:ext>
                  </a:extLst>
                </a:gridCol>
              </a:tblGrid>
              <a:tr h="316808">
                <a:tc>
                  <a:txBody>
                    <a:bodyPr/>
                    <a:lstStyle/>
                    <a:p>
                      <a:pPr>
                        <a:lnSpc>
                          <a:spcPct val="107000"/>
                        </a:lnSpc>
                      </a:pPr>
                      <a:endParaRPr lang="en-IN" sz="1200" b="1" dirty="0">
                        <a:effectLst/>
                        <a:latin typeface="+mj-lt"/>
                        <a:cs typeface="Times New Roman" panose="02020603050405020304" pitchFamily="18" charset="0"/>
                      </a:endParaRPr>
                    </a:p>
                  </a:txBody>
                  <a:tcPr marL="68580" marR="68580" marT="0" marB="0" anchor="ctr"/>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extLst>
                  <a:ext uri="{0D108BD9-81ED-4DB2-BD59-A6C34878D82A}">
                    <a16:rowId xmlns:a16="http://schemas.microsoft.com/office/drawing/2014/main" xmlns="" val="1562521401"/>
                  </a:ext>
                </a:extLst>
              </a:tr>
              <a:tr h="464653">
                <a:tc gridSpan="2">
                  <a:txBody>
                    <a:bodyPr/>
                    <a:lstStyle/>
                    <a:p>
                      <a:pP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tc>
                  <a:txBody>
                    <a:bodyPr/>
                    <a:lstStyle/>
                    <a:p>
                      <a:pP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lnSpc>
                          <a:spcPct val="107000"/>
                        </a:lnSpc>
                        <a:spcAft>
                          <a:spcPts val="800"/>
                        </a:spcAft>
                      </a:pPr>
                      <a:r>
                        <a:rPr lang="en-IN" sz="1200" b="1" dirty="0">
                          <a:effectLst/>
                          <a:latin typeface="+mj-lt"/>
                        </a:rPr>
                        <a:t>Tank 1 [m]</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tc hMerge="1">
                  <a:txBody>
                    <a:bodyPr/>
                    <a:lstStyle/>
                    <a:p>
                      <a:endParaRPr lang="en-IN"/>
                    </a:p>
                  </a:txBody>
                  <a:tcPr/>
                </a:tc>
                <a:tc gridSpan="3">
                  <a:txBody>
                    <a:bodyPr/>
                    <a:lstStyle/>
                    <a:p>
                      <a:pPr algn="ctr">
                        <a:lnSpc>
                          <a:spcPct val="107000"/>
                        </a:lnSpc>
                        <a:spcAft>
                          <a:spcPts val="800"/>
                        </a:spcAft>
                      </a:pPr>
                      <a:r>
                        <a:rPr lang="en-IN" sz="1200" b="1">
                          <a:effectLst/>
                          <a:latin typeface="+mj-lt"/>
                        </a:rPr>
                        <a:t>Tank 2 [m]</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tc hMerge="1">
                  <a:txBody>
                    <a:bodyPr/>
                    <a:lstStyle/>
                    <a:p>
                      <a:endParaRPr lang="en-IN"/>
                    </a:p>
                  </a:txBody>
                  <a:tcPr/>
                </a:tc>
                <a:tc gridSpan="2">
                  <a:txBody>
                    <a:bodyPr/>
                    <a:lstStyle/>
                    <a:p>
                      <a:pPr algn="ctr">
                        <a:lnSpc>
                          <a:spcPct val="107000"/>
                        </a:lnSpc>
                        <a:spcAft>
                          <a:spcPts val="800"/>
                        </a:spcAft>
                      </a:pPr>
                      <a:r>
                        <a:rPr lang="en-IN" sz="1200" b="1">
                          <a:effectLst/>
                          <a:latin typeface="+mj-lt"/>
                        </a:rPr>
                        <a:t>Electric Consumption</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extLst>
                  <a:ext uri="{0D108BD9-81ED-4DB2-BD59-A6C34878D82A}">
                    <a16:rowId xmlns:a16="http://schemas.microsoft.com/office/drawing/2014/main" xmlns="" val="1258308369"/>
                  </a:ext>
                </a:extLst>
              </a:tr>
              <a:tr h="443532">
                <a:tc gridSpan="2">
                  <a:txBody>
                    <a:bodyPr/>
                    <a:lstStyle/>
                    <a:p>
                      <a:pPr algn="ctr">
                        <a:lnSpc>
                          <a:spcPct val="107000"/>
                        </a:lnSpc>
                        <a:spcAft>
                          <a:spcPts val="800"/>
                        </a:spcAft>
                      </a:pPr>
                      <a:r>
                        <a:rPr lang="en-IN" sz="1200" b="1">
                          <a:effectLst/>
                          <a:latin typeface="+mj-lt"/>
                        </a:rPr>
                        <a:t>Inflow Capacity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tc>
                  <a:txBody>
                    <a:bodyPr/>
                    <a:lstStyle/>
                    <a:p>
                      <a:pPr algn="ctr">
                        <a:lnSpc>
                          <a:spcPct val="107000"/>
                        </a:lnSpc>
                        <a:spcAft>
                          <a:spcPts val="800"/>
                        </a:spcAft>
                      </a:pPr>
                      <a:r>
                        <a:rPr lang="en-IN" sz="1200" b="1">
                          <a:effectLst/>
                          <a:latin typeface="+mj-lt"/>
                        </a:rPr>
                        <a:t>AI</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W</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L</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H</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W</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L</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H</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[kWh]</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[hp]</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95560342"/>
                  </a:ext>
                </a:extLst>
              </a:tr>
              <a:tr h="327369">
                <a:tc>
                  <a:txBody>
                    <a:bodyPr/>
                    <a:lstStyle/>
                    <a:p>
                      <a:pPr algn="ctr">
                        <a:lnSpc>
                          <a:spcPct val="107000"/>
                        </a:lnSpc>
                        <a:spcAft>
                          <a:spcPts val="800"/>
                        </a:spcAft>
                      </a:pPr>
                      <a:r>
                        <a:rPr lang="en-IN" sz="1200" b="1">
                          <a:effectLst/>
                          <a:latin typeface="+mj-lt"/>
                        </a:rPr>
                        <a:t>1</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AI-1/C</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1.89</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1.63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0.041</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0.05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06932722"/>
                  </a:ext>
                </a:extLst>
              </a:tr>
              <a:tr h="316808">
                <a:tc>
                  <a:txBody>
                    <a:bodyPr/>
                    <a:lstStyle/>
                    <a:p>
                      <a:pPr algn="ctr">
                        <a:lnSpc>
                          <a:spcPct val="107000"/>
                        </a:lnSpc>
                        <a:spcAft>
                          <a:spcPts val="800"/>
                        </a:spcAft>
                      </a:pPr>
                      <a:r>
                        <a:rPr lang="en-IN" sz="1200" b="1">
                          <a:effectLst/>
                          <a:latin typeface="+mj-lt"/>
                        </a:rPr>
                        <a:t>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AI-2/C</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1.89</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1.63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0.041</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0.05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633234202"/>
                  </a:ext>
                </a:extLst>
              </a:tr>
              <a:tr h="316808">
                <a:tc>
                  <a:txBody>
                    <a:bodyPr/>
                    <a:lstStyle/>
                    <a:p>
                      <a:pPr algn="ctr">
                        <a:lnSpc>
                          <a:spcPct val="107000"/>
                        </a:lnSpc>
                        <a:spcAft>
                          <a:spcPts val="800"/>
                        </a:spcAft>
                      </a:pPr>
                      <a:r>
                        <a:rPr lang="en-IN" sz="1200" b="1">
                          <a:effectLst/>
                          <a:latin typeface="+mj-lt"/>
                        </a:rPr>
                        <a:t>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AI-5/C</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3.48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1.63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0.082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0.11</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86798593"/>
                  </a:ext>
                </a:extLst>
              </a:tr>
              <a:tr h="316808">
                <a:tc>
                  <a:txBody>
                    <a:bodyPr/>
                    <a:lstStyle/>
                    <a:p>
                      <a:pPr algn="ctr">
                        <a:lnSpc>
                          <a:spcPct val="107000"/>
                        </a:lnSpc>
                        <a:spcAft>
                          <a:spcPts val="800"/>
                        </a:spcAft>
                      </a:pPr>
                      <a:r>
                        <a:rPr lang="en-IN" sz="1200" b="1">
                          <a:effectLst/>
                          <a:latin typeface="+mj-lt"/>
                        </a:rPr>
                        <a:t>10</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AI-10/C</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2.2</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3.6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1.98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0.27</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377044322"/>
                  </a:ext>
                </a:extLst>
              </a:tr>
              <a:tr h="316808">
                <a:tc>
                  <a:txBody>
                    <a:bodyPr/>
                    <a:lstStyle/>
                    <a:p>
                      <a:pPr algn="ctr">
                        <a:lnSpc>
                          <a:spcPct val="107000"/>
                        </a:lnSpc>
                        <a:spcAft>
                          <a:spcPts val="800"/>
                        </a:spcAft>
                      </a:pPr>
                      <a:r>
                        <a:rPr lang="en-IN" sz="1200" b="1">
                          <a:effectLst/>
                          <a:latin typeface="+mj-lt"/>
                        </a:rPr>
                        <a:t>15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AI-15/C</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2.2</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4.85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0.163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0.22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532131870"/>
                  </a:ext>
                </a:extLst>
              </a:tr>
              <a:tr h="316808">
                <a:tc>
                  <a:txBody>
                    <a:bodyPr/>
                    <a:lstStyle/>
                    <a:p>
                      <a:pPr algn="ctr">
                        <a:lnSpc>
                          <a:spcPct val="107000"/>
                        </a:lnSpc>
                        <a:spcAft>
                          <a:spcPts val="800"/>
                        </a:spcAft>
                      </a:pPr>
                      <a:r>
                        <a:rPr lang="en-IN" sz="1200" b="1">
                          <a:effectLst/>
                          <a:latin typeface="+mj-lt"/>
                        </a:rPr>
                        <a:t>20</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AI-20/C</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5.26</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0.53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494593227"/>
                  </a:ext>
                </a:extLst>
              </a:tr>
              <a:tr h="316808">
                <a:tc>
                  <a:txBody>
                    <a:bodyPr/>
                    <a:lstStyle/>
                    <a:p>
                      <a:pPr algn="ctr">
                        <a:lnSpc>
                          <a:spcPct val="107000"/>
                        </a:lnSpc>
                        <a:spcAft>
                          <a:spcPts val="800"/>
                        </a:spcAft>
                      </a:pPr>
                      <a:r>
                        <a:rPr lang="en-IN" sz="1200" b="1">
                          <a:effectLst/>
                          <a:latin typeface="+mj-lt"/>
                        </a:rPr>
                        <a:t>25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AI-25/C</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5.26</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2.48</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 </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0.53</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86432885"/>
                  </a:ext>
                </a:extLst>
              </a:tr>
              <a:tr h="316808">
                <a:tc>
                  <a:txBody>
                    <a:bodyPr/>
                    <a:lstStyle/>
                    <a:p>
                      <a:pPr algn="ctr">
                        <a:lnSpc>
                          <a:spcPct val="107000"/>
                        </a:lnSpc>
                        <a:spcAft>
                          <a:spcPts val="800"/>
                        </a:spcAft>
                      </a:pPr>
                      <a:r>
                        <a:rPr lang="en-IN" sz="1200" b="1">
                          <a:effectLst/>
                          <a:latin typeface="+mj-lt"/>
                        </a:rPr>
                        <a:t>30</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AI-30/C2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4.85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4.85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4223333"/>
                  </a:ext>
                </a:extLst>
              </a:tr>
              <a:tr h="316808">
                <a:tc>
                  <a:txBody>
                    <a:bodyPr/>
                    <a:lstStyle/>
                    <a:p>
                      <a:pPr algn="ctr">
                        <a:lnSpc>
                          <a:spcPct val="107000"/>
                        </a:lnSpc>
                        <a:spcAft>
                          <a:spcPts val="800"/>
                        </a:spcAft>
                      </a:pPr>
                      <a:r>
                        <a:rPr lang="en-IN" sz="1200" b="1" dirty="0">
                          <a:effectLst/>
                          <a:latin typeface="+mj-lt"/>
                        </a:rPr>
                        <a:t>35</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AI-35/C2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4.85</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4.85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2.28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918287266"/>
                  </a:ext>
                </a:extLst>
              </a:tr>
              <a:tr h="316808">
                <a:tc>
                  <a:txBody>
                    <a:bodyPr/>
                    <a:lstStyle/>
                    <a:p>
                      <a:pPr algn="ctr">
                        <a:lnSpc>
                          <a:spcPct val="107000"/>
                        </a:lnSpc>
                        <a:spcAft>
                          <a:spcPts val="800"/>
                        </a:spcAft>
                      </a:pPr>
                      <a:r>
                        <a:rPr lang="en-IN" sz="1200" b="1">
                          <a:effectLst/>
                          <a:latin typeface="+mj-lt"/>
                        </a:rPr>
                        <a:t>40</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AI-40/C2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5.26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5.26</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2.48</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1.07</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160134256"/>
                  </a:ext>
                </a:extLst>
              </a:tr>
              <a:tr h="316808">
                <a:tc>
                  <a:txBody>
                    <a:bodyPr/>
                    <a:lstStyle/>
                    <a:p>
                      <a:pPr algn="ctr">
                        <a:lnSpc>
                          <a:spcPct val="107000"/>
                        </a:lnSpc>
                        <a:spcAft>
                          <a:spcPts val="800"/>
                        </a:spcAft>
                      </a:pPr>
                      <a:r>
                        <a:rPr lang="en-IN" sz="1200" b="1">
                          <a:effectLst/>
                          <a:latin typeface="+mj-lt"/>
                        </a:rPr>
                        <a:t>45</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AI-45/C2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5.26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5.26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2.48</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0.8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1.07</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61041559"/>
                  </a:ext>
                </a:extLst>
              </a:tr>
              <a:tr h="316808">
                <a:tc>
                  <a:txBody>
                    <a:bodyPr/>
                    <a:lstStyle/>
                    <a:p>
                      <a:pPr algn="ctr">
                        <a:lnSpc>
                          <a:spcPct val="107000"/>
                        </a:lnSpc>
                        <a:spcAft>
                          <a:spcPts val="800"/>
                        </a:spcAft>
                      </a:pPr>
                      <a:r>
                        <a:rPr lang="en-IN" sz="1200" b="1">
                          <a:effectLst/>
                          <a:latin typeface="+mj-lt"/>
                        </a:rPr>
                        <a:t>50</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m</a:t>
                      </a:r>
                      <a:r>
                        <a:rPr lang="en-IN" sz="1200" b="1" baseline="30000">
                          <a:effectLst/>
                          <a:latin typeface="+mj-lt"/>
                        </a:rPr>
                        <a:t>3</a:t>
                      </a:r>
                      <a:r>
                        <a:rPr lang="en-IN" sz="1200" b="1">
                          <a:effectLst/>
                          <a:latin typeface="+mj-lt"/>
                        </a:rPr>
                        <a:t>/day</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AI-50/C2</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5.26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5.26</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2.48</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dirty="0">
                          <a:effectLst/>
                          <a:latin typeface="+mj-lt"/>
                        </a:rPr>
                        <a:t>0.8</a:t>
                      </a:r>
                      <a:endParaRPr lang="en-IN" sz="12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IN" sz="1200" b="1">
                          <a:effectLst/>
                          <a:latin typeface="+mj-lt"/>
                        </a:rPr>
                        <a:t>1.07</a:t>
                      </a:r>
                      <a:endParaRPr lang="en-IN" sz="1200" b="1">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936220756"/>
                  </a:ext>
                </a:extLst>
              </a:tr>
              <a:tr h="316808">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dirty="0">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a:effectLst/>
                        <a:latin typeface="+mj-lt"/>
                        <a:cs typeface="Times New Roman" panose="02020603050405020304" pitchFamily="18" charset="0"/>
                      </a:endParaRPr>
                    </a:p>
                  </a:txBody>
                  <a:tcPr marL="68580" marR="68580" marT="0" marB="0" anchor="b"/>
                </a:tc>
                <a:tc>
                  <a:txBody>
                    <a:bodyPr/>
                    <a:lstStyle/>
                    <a:p>
                      <a:pPr>
                        <a:lnSpc>
                          <a:spcPct val="107000"/>
                        </a:lnSpc>
                      </a:pPr>
                      <a:endParaRPr lang="en-IN" sz="1200" b="1" dirty="0">
                        <a:effectLst/>
                        <a:latin typeface="+mj-lt"/>
                        <a:cs typeface="Times New Roman" panose="02020603050405020304" pitchFamily="18" charset="0"/>
                      </a:endParaRPr>
                    </a:p>
                  </a:txBody>
                  <a:tcPr marL="68580" marR="68580" marT="0" marB="0" anchor="b"/>
                </a:tc>
                <a:extLst>
                  <a:ext uri="{0D108BD9-81ED-4DB2-BD59-A6C34878D82A}">
                    <a16:rowId xmlns:a16="http://schemas.microsoft.com/office/drawing/2014/main" xmlns="" val="1820092454"/>
                  </a:ext>
                </a:extLst>
              </a:tr>
            </a:tbl>
          </a:graphicData>
        </a:graphic>
      </p:graphicFrame>
      <p:sp>
        <p:nvSpPr>
          <p:cNvPr id="2" name="TextBox 1">
            <a:extLst>
              <a:ext uri="{FF2B5EF4-FFF2-40B4-BE49-F238E27FC236}">
                <a16:creationId xmlns:a16="http://schemas.microsoft.com/office/drawing/2014/main" xmlns="" id="{10A84535-B560-557A-ED63-9B72D56421D5}"/>
              </a:ext>
            </a:extLst>
          </p:cNvPr>
          <p:cNvSpPr txBox="1"/>
          <p:nvPr/>
        </p:nvSpPr>
        <p:spPr>
          <a:xfrm>
            <a:off x="8865702" y="1630017"/>
            <a:ext cx="3250097" cy="3662541"/>
          </a:xfrm>
          <a:prstGeom prst="rect">
            <a:avLst/>
          </a:prstGeom>
          <a:noFill/>
        </p:spPr>
        <p:txBody>
          <a:bodyPr wrap="square" rtlCol="0">
            <a:spAutoFit/>
          </a:bodyPr>
          <a:lstStyle/>
          <a:p>
            <a:r>
              <a:rPr lang="en-IN" sz="1600" b="1" dirty="0"/>
              <a:t>Cost of 1 KLD(One to 2 family system:</a:t>
            </a:r>
          </a:p>
          <a:p>
            <a:r>
              <a:rPr lang="en-IN" sz="1400" b="1" dirty="0"/>
              <a:t>    </a:t>
            </a:r>
          </a:p>
          <a:p>
            <a:r>
              <a:rPr lang="en-IN" sz="1400" b="1" dirty="0">
                <a:solidFill>
                  <a:schemeClr val="accent1"/>
                </a:solidFill>
              </a:rPr>
              <a:t>Product Price                     - INR 1,60,000/-</a:t>
            </a:r>
          </a:p>
          <a:p>
            <a:r>
              <a:rPr lang="en-IN" sz="1400" b="1" dirty="0">
                <a:solidFill>
                  <a:schemeClr val="accent1"/>
                </a:solidFill>
              </a:rPr>
              <a:t>Capex estimate                  - INR 1,95,000/-</a:t>
            </a:r>
          </a:p>
          <a:p>
            <a:r>
              <a:rPr lang="en-IN" sz="1400" b="1" dirty="0">
                <a:solidFill>
                  <a:schemeClr val="accent1"/>
                </a:solidFill>
              </a:rPr>
              <a:t>Operation cost per year    - INR     7,624/-</a:t>
            </a:r>
          </a:p>
          <a:p>
            <a:endParaRPr lang="en-IN" sz="1400" b="1" dirty="0"/>
          </a:p>
          <a:p>
            <a:r>
              <a:rPr lang="en-IN" sz="1400" b="1" dirty="0">
                <a:solidFill>
                  <a:schemeClr val="accent1"/>
                </a:solidFill>
              </a:rPr>
              <a:t>Outcomes </a:t>
            </a:r>
          </a:p>
          <a:p>
            <a:pPr marL="285750" indent="-285750">
              <a:buFont typeface="Arial" panose="020B0604020202020204" pitchFamily="34" charset="0"/>
              <a:buChar char="•"/>
            </a:pPr>
            <a:r>
              <a:rPr lang="en-IN" sz="1400" b="1" dirty="0">
                <a:solidFill>
                  <a:schemeClr val="accent1"/>
                </a:solidFill>
              </a:rPr>
              <a:t>Complete Grey&amp; Black water onsite treatment, Reuse of treated used water </a:t>
            </a:r>
          </a:p>
          <a:p>
            <a:pPr marL="285750" indent="-285750">
              <a:buFont typeface="Arial" panose="020B0604020202020204" pitchFamily="34" charset="0"/>
              <a:buChar char="•"/>
            </a:pPr>
            <a:r>
              <a:rPr lang="en-IN" sz="1400" b="1" dirty="0">
                <a:solidFill>
                  <a:schemeClr val="accent1"/>
                </a:solidFill>
              </a:rPr>
              <a:t>No need for common FSTP, Grey Water Treatment projects</a:t>
            </a:r>
          </a:p>
          <a:p>
            <a:endParaRPr lang="en-IN" sz="1400" b="1" dirty="0"/>
          </a:p>
          <a:p>
            <a:r>
              <a:rPr lang="en-IN" sz="1400" b="1" dirty="0">
                <a:solidFill>
                  <a:schemeClr val="accent1"/>
                </a:solidFill>
              </a:rPr>
              <a:t>Expected working Life – 30 Years</a:t>
            </a:r>
          </a:p>
          <a:p>
            <a:r>
              <a:rPr lang="en-IN" dirty="0"/>
              <a:t>	</a:t>
            </a:r>
          </a:p>
        </p:txBody>
      </p:sp>
    </p:spTree>
    <p:extLst>
      <p:ext uri="{BB962C8B-B14F-4D97-AF65-F5344CB8AC3E}">
        <p14:creationId xmlns:p14="http://schemas.microsoft.com/office/powerpoint/2010/main" val="4036400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xmlns="" id="{1340836D-0D9A-4680-B079-D4E0091C3A3E}"/>
              </a:ext>
            </a:extLst>
          </p:cNvPr>
          <p:cNvSpPr/>
          <p:nvPr/>
        </p:nvSpPr>
        <p:spPr>
          <a:xfrm>
            <a:off x="0" y="2399323"/>
            <a:ext cx="12192000" cy="1447688"/>
          </a:xfrm>
          <a:prstGeom prst="rect">
            <a:avLst/>
          </a:prstGeom>
          <a:gradFill flip="none" rotWithShape="1">
            <a:gsLst>
              <a:gs pos="0">
                <a:srgbClr val="47CFFF">
                  <a:tint val="66000"/>
                  <a:satMod val="160000"/>
                </a:srgbClr>
              </a:gs>
              <a:gs pos="50000">
                <a:srgbClr val="47CFFF">
                  <a:tint val="44500"/>
                  <a:satMod val="160000"/>
                </a:srgbClr>
              </a:gs>
              <a:gs pos="100000">
                <a:srgbClr val="47CFFF">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ts val="100"/>
              </a:spcBef>
              <a:spcAft>
                <a:spcPct val="0"/>
              </a:spcAft>
              <a:buClr>
                <a:srgbClr val="D4283C"/>
              </a:buClr>
              <a:defRPr/>
            </a:pPr>
            <a:r>
              <a:rPr kumimoji="1" lang="en-US" altLang="ja-JP" sz="2800" b="1" kern="0" dirty="0">
                <a:solidFill>
                  <a:srgbClr val="002060"/>
                </a:solidFill>
                <a:latin typeface="メイリオ" panose="020B0604030504040204" pitchFamily="50" charset="-128"/>
                <a:ea typeface="メイリオ" panose="020B0604030504040204" pitchFamily="50" charset="-128"/>
                <a:cs typeface="Arial" panose="020B0604020202020204" pitchFamily="34" charset="0"/>
              </a:rPr>
              <a:t>Few Case </a:t>
            </a:r>
            <a:r>
              <a:rPr kumimoji="1" lang="en-US" altLang="ja-JP" sz="2800" b="1" kern="0" dirty="0" smtClean="0">
                <a:solidFill>
                  <a:srgbClr val="002060"/>
                </a:solidFill>
                <a:latin typeface="メイリオ" panose="020B0604030504040204" pitchFamily="50" charset="-128"/>
                <a:ea typeface="メイリオ" panose="020B0604030504040204" pitchFamily="50" charset="-128"/>
                <a:cs typeface="Arial" panose="020B0604020202020204" pitchFamily="34" charset="0"/>
              </a:rPr>
              <a:t>Studies</a:t>
            </a:r>
          </a:p>
          <a:p>
            <a:pPr algn="ctr" defTabSz="914400" fontAlgn="base">
              <a:spcBef>
                <a:spcPts val="100"/>
              </a:spcBef>
              <a:spcAft>
                <a:spcPct val="0"/>
              </a:spcAft>
              <a:buClr>
                <a:srgbClr val="D4283C"/>
              </a:buClr>
              <a:defRPr/>
            </a:pPr>
            <a:r>
              <a:rPr kumimoji="1" lang="en-US" altLang="ja-JP" sz="2400" kern="0" dirty="0" smtClean="0">
                <a:solidFill>
                  <a:srgbClr val="002060"/>
                </a:solidFill>
                <a:latin typeface="メイリオ" panose="020B0604030504040204" pitchFamily="50" charset="-128"/>
                <a:ea typeface="メイリオ" panose="020B0604030504040204" pitchFamily="50" charset="-128"/>
                <a:cs typeface="Arial" panose="020B0604020202020204" pitchFamily="34" charset="0"/>
              </a:rPr>
              <a:t>from India for </a:t>
            </a:r>
            <a:r>
              <a:rPr kumimoji="1" lang="en-US" altLang="ja-JP" sz="2400" kern="0" dirty="0">
                <a:solidFill>
                  <a:srgbClr val="002060"/>
                </a:solidFill>
                <a:latin typeface="メイリオ" panose="020B0604030504040204" pitchFamily="50" charset="-128"/>
                <a:ea typeface="メイリオ" panose="020B0604030504040204" pitchFamily="50" charset="-128"/>
                <a:cs typeface="Arial" panose="020B0604020202020204" pitchFamily="34" charset="0"/>
              </a:rPr>
              <a:t>Grey &amp; Black Water treatment, FSTPs</a:t>
            </a:r>
          </a:p>
        </p:txBody>
      </p:sp>
    </p:spTree>
    <p:extLst>
      <p:ext uri="{BB962C8B-B14F-4D97-AF65-F5344CB8AC3E}">
        <p14:creationId xmlns:p14="http://schemas.microsoft.com/office/powerpoint/2010/main" val="281179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56845" y="51088"/>
            <a:ext cx="11952605" cy="6859617"/>
            <a:chOff x="247" y="141"/>
            <a:chExt cx="18823" cy="10742"/>
          </a:xfrm>
        </p:grpSpPr>
        <p:grpSp>
          <p:nvGrpSpPr>
            <p:cNvPr id="8" name="Group 7"/>
            <p:cNvGrpSpPr/>
            <p:nvPr/>
          </p:nvGrpSpPr>
          <p:grpSpPr>
            <a:xfrm>
              <a:off x="247" y="141"/>
              <a:ext cx="18570" cy="10555"/>
              <a:chOff x="247" y="141"/>
              <a:chExt cx="18570" cy="10555"/>
            </a:xfrm>
          </p:grpSpPr>
          <p:cxnSp>
            <p:nvCxnSpPr>
              <p:cNvPr id="12" name="Straight Connector 11"/>
              <p:cNvCxnSpPr/>
              <p:nvPr/>
            </p:nvCxnSpPr>
            <p:spPr>
              <a:xfrm flipV="1">
                <a:off x="536" y="10229"/>
                <a:ext cx="18281" cy="34"/>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Box 6"/>
              <p:cNvSpPr txBox="1"/>
              <p:nvPr/>
            </p:nvSpPr>
            <p:spPr>
              <a:xfrm>
                <a:off x="446" y="10262"/>
                <a:ext cx="3510" cy="434"/>
              </a:xfrm>
              <a:prstGeom prst="rect">
                <a:avLst/>
              </a:prstGeom>
              <a:noFill/>
            </p:spPr>
            <p:txBody>
              <a:bodyPr wrap="square" rtlCol="0">
                <a:spAutoFit/>
              </a:bodyPr>
              <a:lstStyle/>
              <a:p>
                <a:r>
                  <a:rPr lang="en-IN" altLang="en-US" sz="1200" dirty="0">
                    <a:solidFill>
                      <a:schemeClr val="bg1">
                        <a:lumMod val="50000"/>
                      </a:schemeClr>
                    </a:solidFill>
                  </a:rPr>
                  <a:t>PROJECT REPORT</a:t>
                </a:r>
                <a:r>
                  <a:rPr lang="en-US" sz="1200" dirty="0">
                    <a:solidFill>
                      <a:schemeClr val="bg1">
                        <a:lumMod val="50000"/>
                      </a:schemeClr>
                    </a:solidFill>
                  </a:rPr>
                  <a:t> </a:t>
                </a:r>
              </a:p>
            </p:txBody>
          </p:sp>
          <p:sp>
            <p:nvSpPr>
              <p:cNvPr id="11" name="Text Box 10"/>
              <p:cNvSpPr txBox="1"/>
              <p:nvPr/>
            </p:nvSpPr>
            <p:spPr>
              <a:xfrm>
                <a:off x="247" y="141"/>
                <a:ext cx="7321" cy="727"/>
              </a:xfrm>
              <a:prstGeom prst="rect">
                <a:avLst/>
              </a:prstGeom>
              <a:noFill/>
            </p:spPr>
            <p:txBody>
              <a:bodyPr wrap="none" rtlCol="0" anchor="t">
                <a:spAutoFit/>
              </a:bodyPr>
              <a:lstStyle/>
              <a:p>
                <a:pPr algn="ctr"/>
                <a:r>
                  <a:rPr lang="en-IN" altLang="en-US" sz="2400" dirty="0">
                    <a:latin typeface="Bahnschrift Condensed" panose="020B0502040204020203" charset="0"/>
                    <a:cs typeface="Bahnschrift Condensed" panose="020B0502040204020203" charset="0"/>
                    <a:sym typeface="+mn-ea"/>
                  </a:rPr>
                  <a:t>Yagamso River, Smart City Itanagar Project </a:t>
                </a:r>
              </a:p>
            </p:txBody>
          </p:sp>
        </p:grpSp>
        <p:sp>
          <p:nvSpPr>
            <p:cNvPr id="14" name="TextBox 6"/>
            <p:cNvSpPr txBox="1"/>
            <p:nvPr/>
          </p:nvSpPr>
          <p:spPr>
            <a:xfrm>
              <a:off x="14113" y="10229"/>
              <a:ext cx="4957" cy="654"/>
            </a:xfrm>
            <a:prstGeom prst="rect">
              <a:avLst/>
            </a:prstGeom>
            <a:noFill/>
          </p:spPr>
          <p:txBody>
            <a:bodyPr wrap="square" rtlCol="0">
              <a:noAutofit/>
            </a:bodyPr>
            <a:lstStyle/>
            <a:p>
              <a:r>
                <a:rPr lang="en-IN" altLang="en-US" sz="1100" i="1" dirty="0">
                  <a:solidFill>
                    <a:schemeClr val="bg1">
                      <a:lumMod val="50000"/>
                    </a:schemeClr>
                  </a:solidFill>
                  <a:sym typeface="+mn-ea"/>
                </a:rPr>
                <a:t>Itanagar Smart City Development Corp. Ltd</a:t>
              </a:r>
              <a:endParaRPr lang="en-IN" altLang="en-US" sz="1100" i="1" dirty="0">
                <a:solidFill>
                  <a:schemeClr val="bg1">
                    <a:lumMod val="50000"/>
                  </a:schemeClr>
                </a:solidFill>
              </a:endParaRPr>
            </a:p>
          </p:txBody>
        </p:sp>
      </p:grpSp>
      <p:pic>
        <p:nvPicPr>
          <p:cNvPr id="6" name="Picture 5" descr="Itanagar Smart City (2)_page-0001"/>
          <p:cNvPicPr>
            <a:picLocks noChangeAspect="1"/>
          </p:cNvPicPr>
          <p:nvPr/>
        </p:nvPicPr>
        <p:blipFill>
          <a:blip r:embed="rId2"/>
          <a:srcRect r="1631" b="1293"/>
          <a:stretch>
            <a:fillRect/>
          </a:stretch>
        </p:blipFill>
        <p:spPr>
          <a:xfrm>
            <a:off x="10117472" y="404747"/>
            <a:ext cx="1942170" cy="2552305"/>
          </a:xfrm>
          <a:prstGeom prst="rect">
            <a:avLst/>
          </a:prstGeom>
        </p:spPr>
      </p:pic>
      <p:pic>
        <p:nvPicPr>
          <p:cNvPr id="2" name="Picture 1" descr="WhatsApp Image 2023-09-18 at 2.26.24 PM">
            <a:extLst>
              <a:ext uri="{FF2B5EF4-FFF2-40B4-BE49-F238E27FC236}">
                <a16:creationId xmlns:a16="http://schemas.microsoft.com/office/drawing/2014/main" xmlns="" id="{6CF6F04D-BBBB-FEEC-AD0C-4CBEDBBC6148}"/>
              </a:ext>
            </a:extLst>
          </p:cNvPr>
          <p:cNvPicPr>
            <a:picLocks noChangeAspect="1"/>
          </p:cNvPicPr>
          <p:nvPr/>
        </p:nvPicPr>
        <p:blipFill>
          <a:blip r:embed="rId3"/>
          <a:stretch>
            <a:fillRect/>
          </a:stretch>
        </p:blipFill>
        <p:spPr>
          <a:xfrm>
            <a:off x="8714029" y="5134002"/>
            <a:ext cx="1241725" cy="1723998"/>
          </a:xfrm>
          <a:prstGeom prst="rect">
            <a:avLst/>
          </a:prstGeom>
        </p:spPr>
      </p:pic>
      <p:pic>
        <p:nvPicPr>
          <p:cNvPr id="3" name="Picture 2" descr="WhatsApp Image 2023-09-18 at 2.26.26 PM">
            <a:extLst>
              <a:ext uri="{FF2B5EF4-FFF2-40B4-BE49-F238E27FC236}">
                <a16:creationId xmlns:a16="http://schemas.microsoft.com/office/drawing/2014/main" xmlns="" id="{236932D7-FC77-CC19-FF0D-9FF22C2E12FF}"/>
              </a:ext>
            </a:extLst>
          </p:cNvPr>
          <p:cNvPicPr>
            <a:picLocks noChangeAspect="1"/>
          </p:cNvPicPr>
          <p:nvPr/>
        </p:nvPicPr>
        <p:blipFill>
          <a:blip r:embed="rId4"/>
          <a:srcRect l="13575" r="4067"/>
          <a:stretch>
            <a:fillRect/>
          </a:stretch>
        </p:blipFill>
        <p:spPr>
          <a:xfrm>
            <a:off x="-6151" y="5327389"/>
            <a:ext cx="1604647" cy="1530611"/>
          </a:xfrm>
          <a:prstGeom prst="rect">
            <a:avLst/>
          </a:prstGeom>
        </p:spPr>
      </p:pic>
      <p:pic>
        <p:nvPicPr>
          <p:cNvPr id="4" name="Picture 3" descr="WhatsApp Image 2023-09-18 at 2.26.27 PM">
            <a:extLst>
              <a:ext uri="{FF2B5EF4-FFF2-40B4-BE49-F238E27FC236}">
                <a16:creationId xmlns:a16="http://schemas.microsoft.com/office/drawing/2014/main" xmlns="" id="{EAE35AE6-36A5-5DA6-DD1D-BC8B97012E74}"/>
              </a:ext>
            </a:extLst>
          </p:cNvPr>
          <p:cNvPicPr>
            <a:picLocks noChangeAspect="1"/>
          </p:cNvPicPr>
          <p:nvPr/>
        </p:nvPicPr>
        <p:blipFill>
          <a:blip r:embed="rId5"/>
          <a:stretch>
            <a:fillRect/>
          </a:stretch>
        </p:blipFill>
        <p:spPr>
          <a:xfrm>
            <a:off x="9972821" y="2895973"/>
            <a:ext cx="2215050" cy="3962027"/>
          </a:xfrm>
          <a:prstGeom prst="rect">
            <a:avLst/>
          </a:prstGeom>
        </p:spPr>
      </p:pic>
      <p:pic>
        <p:nvPicPr>
          <p:cNvPr id="15" name="Picture 14" descr="WhatsApp Image 2023-09-25 at 2.48.40 PM">
            <a:extLst>
              <a:ext uri="{FF2B5EF4-FFF2-40B4-BE49-F238E27FC236}">
                <a16:creationId xmlns:a16="http://schemas.microsoft.com/office/drawing/2014/main" xmlns="" id="{41AAA0EE-C840-FB74-B1C1-EC9F0209575E}"/>
              </a:ext>
            </a:extLst>
          </p:cNvPr>
          <p:cNvPicPr>
            <a:picLocks noChangeAspect="1"/>
          </p:cNvPicPr>
          <p:nvPr/>
        </p:nvPicPr>
        <p:blipFill rotWithShape="1">
          <a:blip r:embed="rId6"/>
          <a:srcRect l="3273" t="56720" r="3252" b="7517"/>
          <a:stretch/>
        </p:blipFill>
        <p:spPr>
          <a:xfrm>
            <a:off x="1598495" y="5326699"/>
            <a:ext cx="2995039" cy="1531301"/>
          </a:xfrm>
          <a:prstGeom prst="rect">
            <a:avLst/>
          </a:prstGeom>
        </p:spPr>
      </p:pic>
      <p:pic>
        <p:nvPicPr>
          <p:cNvPr id="16" name="Picture 15" descr="WhatsApp Image 2023-10-02 at 11.13.27 AM">
            <a:extLst>
              <a:ext uri="{FF2B5EF4-FFF2-40B4-BE49-F238E27FC236}">
                <a16:creationId xmlns:a16="http://schemas.microsoft.com/office/drawing/2014/main" xmlns="" id="{32C32351-DDC3-E186-366E-F1BD6A5671D1}"/>
              </a:ext>
            </a:extLst>
          </p:cNvPr>
          <p:cNvPicPr>
            <a:picLocks noChangeAspect="1"/>
          </p:cNvPicPr>
          <p:nvPr/>
        </p:nvPicPr>
        <p:blipFill>
          <a:blip r:embed="rId7"/>
          <a:srcRect l="14772" r="8242"/>
          <a:stretch>
            <a:fillRect/>
          </a:stretch>
        </p:blipFill>
        <p:spPr>
          <a:xfrm>
            <a:off x="6805016" y="5336077"/>
            <a:ext cx="1917458" cy="1521923"/>
          </a:xfrm>
          <a:prstGeom prst="rect">
            <a:avLst/>
          </a:prstGeom>
        </p:spPr>
      </p:pic>
      <p:pic>
        <p:nvPicPr>
          <p:cNvPr id="19" name="Picture 18" descr="WhatsApp Image 2023-10-02 at 11.13.27 AM (1)">
            <a:extLst>
              <a:ext uri="{FF2B5EF4-FFF2-40B4-BE49-F238E27FC236}">
                <a16:creationId xmlns:a16="http://schemas.microsoft.com/office/drawing/2014/main" xmlns="" id="{DC04350C-E452-C1BA-8EFF-B28B85DBA183}"/>
              </a:ext>
            </a:extLst>
          </p:cNvPr>
          <p:cNvPicPr>
            <a:picLocks noChangeAspect="1"/>
          </p:cNvPicPr>
          <p:nvPr/>
        </p:nvPicPr>
        <p:blipFill>
          <a:blip r:embed="rId8"/>
          <a:stretch>
            <a:fillRect/>
          </a:stretch>
        </p:blipFill>
        <p:spPr>
          <a:xfrm>
            <a:off x="4593535" y="5326699"/>
            <a:ext cx="2212059" cy="1531301"/>
          </a:xfrm>
          <a:prstGeom prst="rect">
            <a:avLst/>
          </a:prstGeom>
        </p:spPr>
      </p:pic>
      <p:pic>
        <p:nvPicPr>
          <p:cNvPr id="20" name="Picture 19" descr="WhatsApp Image 2023-11-06 at 4.47.58 PM">
            <a:extLst>
              <a:ext uri="{FF2B5EF4-FFF2-40B4-BE49-F238E27FC236}">
                <a16:creationId xmlns:a16="http://schemas.microsoft.com/office/drawing/2014/main" xmlns="" id="{AB64350A-D358-6EFA-EAD9-17605990770A}"/>
              </a:ext>
            </a:extLst>
          </p:cNvPr>
          <p:cNvPicPr>
            <a:picLocks noChangeAspect="1"/>
          </p:cNvPicPr>
          <p:nvPr/>
        </p:nvPicPr>
        <p:blipFill>
          <a:blip r:embed="rId9"/>
          <a:srcRect t="13922"/>
          <a:stretch>
            <a:fillRect/>
          </a:stretch>
        </p:blipFill>
        <p:spPr>
          <a:xfrm>
            <a:off x="6121302" y="404747"/>
            <a:ext cx="3897708" cy="2491226"/>
          </a:xfrm>
          <a:prstGeom prst="rect">
            <a:avLst/>
          </a:prstGeom>
        </p:spPr>
      </p:pic>
      <p:pic>
        <p:nvPicPr>
          <p:cNvPr id="21" name="Picture 20" descr="WhatsApp Image 2023-11-06 at 4.47.57 PM (2)">
            <a:extLst>
              <a:ext uri="{FF2B5EF4-FFF2-40B4-BE49-F238E27FC236}">
                <a16:creationId xmlns:a16="http://schemas.microsoft.com/office/drawing/2014/main" xmlns="" id="{EED56AAA-AEED-DA85-BA92-930B9A4C974F}"/>
              </a:ext>
            </a:extLst>
          </p:cNvPr>
          <p:cNvPicPr>
            <a:picLocks noChangeAspect="1"/>
          </p:cNvPicPr>
          <p:nvPr/>
        </p:nvPicPr>
        <p:blipFill>
          <a:blip r:embed="rId10"/>
          <a:srcRect t="9526"/>
          <a:stretch>
            <a:fillRect/>
          </a:stretch>
        </p:blipFill>
        <p:spPr>
          <a:xfrm>
            <a:off x="6121302" y="2883876"/>
            <a:ext cx="3903125" cy="2452201"/>
          </a:xfrm>
          <a:prstGeom prst="rect">
            <a:avLst/>
          </a:prstGeom>
        </p:spPr>
      </p:pic>
      <p:pic>
        <p:nvPicPr>
          <p:cNvPr id="22" name="Picture 21" descr="WhatsApp Image 2023-10-14 at 7.15.24 AM">
            <a:extLst>
              <a:ext uri="{FF2B5EF4-FFF2-40B4-BE49-F238E27FC236}">
                <a16:creationId xmlns:a16="http://schemas.microsoft.com/office/drawing/2014/main" xmlns="" id="{1189C956-FE43-5DD7-2E01-B0FE3FD4E1E1}"/>
              </a:ext>
            </a:extLst>
          </p:cNvPr>
          <p:cNvPicPr>
            <a:picLocks noChangeAspect="1"/>
          </p:cNvPicPr>
          <p:nvPr/>
        </p:nvPicPr>
        <p:blipFill>
          <a:blip r:embed="rId11"/>
          <a:srcRect l="17774"/>
          <a:stretch>
            <a:fillRect/>
          </a:stretch>
        </p:blipFill>
        <p:spPr>
          <a:xfrm>
            <a:off x="4826" y="534035"/>
            <a:ext cx="2675157" cy="4792664"/>
          </a:xfrm>
          <a:prstGeom prst="rect">
            <a:avLst/>
          </a:prstGeom>
        </p:spPr>
      </p:pic>
      <p:grpSp>
        <p:nvGrpSpPr>
          <p:cNvPr id="23" name="Group 22">
            <a:extLst>
              <a:ext uri="{FF2B5EF4-FFF2-40B4-BE49-F238E27FC236}">
                <a16:creationId xmlns:a16="http://schemas.microsoft.com/office/drawing/2014/main" xmlns="" id="{563A3E2C-643E-E4F4-6A28-1AA139C47B02}"/>
              </a:ext>
            </a:extLst>
          </p:cNvPr>
          <p:cNvGrpSpPr/>
          <p:nvPr/>
        </p:nvGrpSpPr>
        <p:grpSpPr>
          <a:xfrm>
            <a:off x="2863816" y="737618"/>
            <a:ext cx="3091157" cy="4366609"/>
            <a:chOff x="1901" y="4444"/>
            <a:chExt cx="8905" cy="5708"/>
          </a:xfrm>
        </p:grpSpPr>
        <p:grpSp>
          <p:nvGrpSpPr>
            <p:cNvPr id="24" name="Group 23">
              <a:extLst>
                <a:ext uri="{FF2B5EF4-FFF2-40B4-BE49-F238E27FC236}">
                  <a16:creationId xmlns:a16="http://schemas.microsoft.com/office/drawing/2014/main" xmlns="" id="{DFF3C331-F298-3C59-7BAB-CE0905CF0685}"/>
                </a:ext>
              </a:extLst>
            </p:cNvPr>
            <p:cNvGrpSpPr/>
            <p:nvPr/>
          </p:nvGrpSpPr>
          <p:grpSpPr>
            <a:xfrm>
              <a:off x="1901" y="4444"/>
              <a:ext cx="8329" cy="5346"/>
              <a:chOff x="4452" y="4540"/>
              <a:chExt cx="8685" cy="5574"/>
            </a:xfrm>
          </p:grpSpPr>
          <p:pic>
            <p:nvPicPr>
              <p:cNvPr id="29" name="Picture 28">
                <a:extLst>
                  <a:ext uri="{FF2B5EF4-FFF2-40B4-BE49-F238E27FC236}">
                    <a16:creationId xmlns:a16="http://schemas.microsoft.com/office/drawing/2014/main" xmlns="" id="{AEDF7860-02FD-98A5-7CAC-E216BD8B0296}"/>
                  </a:ext>
                </a:extLst>
              </p:cNvPr>
              <p:cNvPicPr>
                <a:picLocks noChangeAspect="1"/>
              </p:cNvPicPr>
              <p:nvPr/>
            </p:nvPicPr>
            <p:blipFill rotWithShape="1">
              <a:blip r:embed="rId12">
                <a:grayscl/>
                <a:extLst>
                  <a:ext uri="{28A0092B-C50C-407E-A947-70E740481C1C}">
                    <a14:useLocalDpi xmlns:a14="http://schemas.microsoft.com/office/drawing/2010/main" val="0"/>
                  </a:ext>
                </a:extLst>
              </a:blip>
              <a:srcRect l="23601" t="21123" r="17759" b="9280"/>
              <a:stretch>
                <a:fillRect/>
              </a:stretch>
            </p:blipFill>
            <p:spPr>
              <a:xfrm>
                <a:off x="4789" y="4540"/>
                <a:ext cx="8349" cy="5574"/>
              </a:xfrm>
              <a:prstGeom prst="rect">
                <a:avLst/>
              </a:prstGeom>
            </p:spPr>
          </p:pic>
          <p:pic>
            <p:nvPicPr>
              <p:cNvPr id="30" name="Picture 29">
                <a:extLst>
                  <a:ext uri="{FF2B5EF4-FFF2-40B4-BE49-F238E27FC236}">
                    <a16:creationId xmlns:a16="http://schemas.microsoft.com/office/drawing/2014/main" xmlns="" id="{2DF6EEB8-5302-C5C0-50F2-99B396E594B2}"/>
                  </a:ext>
                </a:extLst>
              </p:cNvPr>
              <p:cNvPicPr>
                <a:picLocks noChangeAspect="1"/>
              </p:cNvPicPr>
              <p:nvPr/>
            </p:nvPicPr>
            <p:blipFill rotWithShape="1">
              <a:blip r:embed="rId12">
                <a:grayscl/>
                <a:extLst>
                  <a:ext uri="{28A0092B-C50C-407E-A947-70E740481C1C}">
                    <a14:useLocalDpi xmlns:a14="http://schemas.microsoft.com/office/drawing/2010/main" val="0"/>
                  </a:ext>
                </a:extLst>
              </a:blip>
              <a:srcRect l="16061" t="20780" r="73066" b="58861"/>
              <a:stretch>
                <a:fillRect/>
              </a:stretch>
            </p:blipFill>
            <p:spPr>
              <a:xfrm>
                <a:off x="4452" y="4658"/>
                <a:ext cx="1409" cy="1484"/>
              </a:xfrm>
              <a:prstGeom prst="rect">
                <a:avLst/>
              </a:prstGeom>
            </p:spPr>
          </p:pic>
        </p:grpSp>
        <p:sp>
          <p:nvSpPr>
            <p:cNvPr id="25" name="Oval 24">
              <a:extLst>
                <a:ext uri="{FF2B5EF4-FFF2-40B4-BE49-F238E27FC236}">
                  <a16:creationId xmlns:a16="http://schemas.microsoft.com/office/drawing/2014/main" xmlns="" id="{FCDE3C66-136F-A67C-AEE8-354C1F0B436B}"/>
                </a:ext>
              </a:extLst>
            </p:cNvPr>
            <p:cNvSpPr/>
            <p:nvPr/>
          </p:nvSpPr>
          <p:spPr>
            <a:xfrm>
              <a:off x="7496" y="4887"/>
              <a:ext cx="867" cy="722"/>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Elbow Connector 4">
              <a:extLst>
                <a:ext uri="{FF2B5EF4-FFF2-40B4-BE49-F238E27FC236}">
                  <a16:creationId xmlns:a16="http://schemas.microsoft.com/office/drawing/2014/main" xmlns="" id="{90CA4466-4D04-393E-3C04-848FA2BFE636}"/>
                </a:ext>
              </a:extLst>
            </p:cNvPr>
            <p:cNvCxnSpPr/>
            <p:nvPr/>
          </p:nvCxnSpPr>
          <p:spPr>
            <a:xfrm>
              <a:off x="7814" y="5207"/>
              <a:ext cx="2992" cy="622"/>
            </a:xfrm>
            <a:prstGeom prst="bentConnector3">
              <a:avLst>
                <a:gd name="adj1" fmla="val 50033"/>
              </a:avLst>
            </a:prstGeom>
            <a:ln w="1905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7" name="Text Box 6">
              <a:extLst>
                <a:ext uri="{FF2B5EF4-FFF2-40B4-BE49-F238E27FC236}">
                  <a16:creationId xmlns:a16="http://schemas.microsoft.com/office/drawing/2014/main" xmlns="" id="{2F57DD9A-47AD-1A10-CA35-C883F4A71A2B}"/>
                </a:ext>
              </a:extLst>
            </p:cNvPr>
            <p:cNvSpPr txBox="1"/>
            <p:nvPr/>
          </p:nvSpPr>
          <p:spPr>
            <a:xfrm>
              <a:off x="2717" y="9718"/>
              <a:ext cx="7199" cy="434"/>
            </a:xfrm>
            <a:prstGeom prst="rect">
              <a:avLst/>
            </a:prstGeom>
            <a:noFill/>
          </p:spPr>
          <p:txBody>
            <a:bodyPr wrap="square" rtlCol="0">
              <a:spAutoFit/>
            </a:bodyPr>
            <a:lstStyle/>
            <a:p>
              <a:r>
                <a:rPr lang="en-IN" altLang="en-US" sz="1200" dirty="0"/>
                <a:t>Map showing the location of </a:t>
              </a:r>
              <a:r>
                <a:rPr lang="en-IN" altLang="en-US" sz="1200" dirty="0" err="1"/>
                <a:t>Johkasou</a:t>
              </a:r>
              <a:r>
                <a:rPr lang="en-IN" altLang="en-US" sz="1200" dirty="0"/>
                <a:t> STP</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61925" y="135243"/>
            <a:ext cx="12085130" cy="410127"/>
          </a:xfrm>
        </p:spPr>
        <p:txBody>
          <a:bodyPr/>
          <a:lstStyle/>
          <a:p>
            <a:r>
              <a:rPr lang="en-US" altLang="ja-JP" sz="1900" b="1" dirty="0"/>
              <a:t>NMCG UDHAM SINGH NAGAR 1300(500,300,500) KLD VILLAGE SANITATION RIVER CLEANING PROJECTS , UTTARAKHAND  </a:t>
            </a:r>
            <a:endParaRPr kumimoji="1" lang="ja-JP" altLang="en-US" sz="1900" b="1" dirty="0"/>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15</a:t>
            </a:fld>
            <a:endParaRPr kumimoji="1" lang="ja-JP" altLang="en-US"/>
          </a:p>
        </p:txBody>
      </p:sp>
      <p:pic>
        <p:nvPicPr>
          <p:cNvPr id="10" name="Picture 9">
            <a:extLst>
              <a:ext uri="{FF2B5EF4-FFF2-40B4-BE49-F238E27FC236}">
                <a16:creationId xmlns:a16="http://schemas.microsoft.com/office/drawing/2014/main" xmlns="" id="{1FA15C4F-D89E-EC28-4D09-29475407FD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1" y="574521"/>
            <a:ext cx="1947902" cy="2569344"/>
          </a:xfrm>
          <a:prstGeom prst="rect">
            <a:avLst/>
          </a:prstGeom>
        </p:spPr>
      </p:pic>
      <p:pic>
        <p:nvPicPr>
          <p:cNvPr id="12" name="Picture 11">
            <a:extLst>
              <a:ext uri="{FF2B5EF4-FFF2-40B4-BE49-F238E27FC236}">
                <a16:creationId xmlns:a16="http://schemas.microsoft.com/office/drawing/2014/main" xmlns="" id="{054CA072-D04D-B568-7D29-D67A89AC25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1983" y="695739"/>
            <a:ext cx="1937242" cy="2490322"/>
          </a:xfrm>
          <a:prstGeom prst="rect">
            <a:avLst/>
          </a:prstGeom>
        </p:spPr>
      </p:pic>
      <p:pic>
        <p:nvPicPr>
          <p:cNvPr id="16" name="Picture 15">
            <a:extLst>
              <a:ext uri="{FF2B5EF4-FFF2-40B4-BE49-F238E27FC236}">
                <a16:creationId xmlns:a16="http://schemas.microsoft.com/office/drawing/2014/main" xmlns="" id="{2423F8EB-BB68-7530-DAAA-C7A2A7AE26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1909" y="695739"/>
            <a:ext cx="4181988" cy="2490322"/>
          </a:xfrm>
          <a:prstGeom prst="rect">
            <a:avLst/>
          </a:prstGeom>
        </p:spPr>
      </p:pic>
      <p:pic>
        <p:nvPicPr>
          <p:cNvPr id="18" name="Picture 17">
            <a:extLst>
              <a:ext uri="{FF2B5EF4-FFF2-40B4-BE49-F238E27FC236}">
                <a16:creationId xmlns:a16="http://schemas.microsoft.com/office/drawing/2014/main" xmlns="" id="{6DC2D63E-0DEF-3985-A12E-A4B061805B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3897" y="695739"/>
            <a:ext cx="4184022" cy="2490322"/>
          </a:xfrm>
          <a:prstGeom prst="rect">
            <a:avLst/>
          </a:prstGeom>
        </p:spPr>
      </p:pic>
      <p:pic>
        <p:nvPicPr>
          <p:cNvPr id="20" name="Picture 19">
            <a:extLst>
              <a:ext uri="{FF2B5EF4-FFF2-40B4-BE49-F238E27FC236}">
                <a16:creationId xmlns:a16="http://schemas.microsoft.com/office/drawing/2014/main" xmlns="" id="{13422549-8B44-65E2-7BA9-45A7ADBAD7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74429" y="3186060"/>
            <a:ext cx="3991455" cy="3213589"/>
          </a:xfrm>
          <a:prstGeom prst="rect">
            <a:avLst/>
          </a:prstGeom>
        </p:spPr>
      </p:pic>
      <p:pic>
        <p:nvPicPr>
          <p:cNvPr id="22" name="Picture 21">
            <a:extLst>
              <a:ext uri="{FF2B5EF4-FFF2-40B4-BE49-F238E27FC236}">
                <a16:creationId xmlns:a16="http://schemas.microsoft.com/office/drawing/2014/main" xmlns="" id="{B73F3434-C01C-06ED-47C9-92C138700E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28568" y="3143903"/>
            <a:ext cx="5743826" cy="3255746"/>
          </a:xfrm>
          <a:prstGeom prst="rect">
            <a:avLst/>
          </a:prstGeom>
        </p:spPr>
      </p:pic>
      <p:pic>
        <p:nvPicPr>
          <p:cNvPr id="24" name="Picture 23">
            <a:extLst>
              <a:ext uri="{FF2B5EF4-FFF2-40B4-BE49-F238E27FC236}">
                <a16:creationId xmlns:a16="http://schemas.microsoft.com/office/drawing/2014/main" xmlns="" id="{D3B8D495-0379-5F02-23B2-AF2732F45FB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81" y="3143865"/>
            <a:ext cx="2478599" cy="3255784"/>
          </a:xfrm>
          <a:prstGeom prst="rect">
            <a:avLst/>
          </a:prstGeom>
        </p:spPr>
      </p:pic>
    </p:spTree>
    <p:extLst>
      <p:ext uri="{BB962C8B-B14F-4D97-AF65-F5344CB8AC3E}">
        <p14:creationId xmlns:p14="http://schemas.microsoft.com/office/powerpoint/2010/main" val="1301988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xmlns="" id="{C4EA2C7D-D2EA-7CC4-56F8-A25D95FC708A}"/>
              </a:ext>
            </a:extLst>
          </p:cNvPr>
          <p:cNvPicPr>
            <a:picLocks noChangeAspect="1"/>
          </p:cNvPicPr>
          <p:nvPr/>
        </p:nvPicPr>
        <p:blipFill>
          <a:blip r:embed="rId2"/>
          <a:stretch>
            <a:fillRect/>
          </a:stretch>
        </p:blipFill>
        <p:spPr>
          <a:xfrm>
            <a:off x="6067266" y="2535289"/>
            <a:ext cx="3288147" cy="2439636"/>
          </a:xfrm>
          <a:prstGeom prst="rect">
            <a:avLst/>
          </a:prstGeom>
        </p:spPr>
      </p:pic>
      <p:sp>
        <p:nvSpPr>
          <p:cNvPr id="4" name="Slide Number Placeholder 3">
            <a:extLst>
              <a:ext uri="{FF2B5EF4-FFF2-40B4-BE49-F238E27FC236}">
                <a16:creationId xmlns:a16="http://schemas.microsoft.com/office/drawing/2014/main" xmlns="" id="{5CE99DAC-2E22-AF44-1B74-DED63E7ADB39}"/>
              </a:ext>
            </a:extLst>
          </p:cNvPr>
          <p:cNvSpPr>
            <a:spLocks noGrp="1"/>
          </p:cNvSpPr>
          <p:nvPr>
            <p:ph type="sldNum" sz="quarter" idx="12"/>
          </p:nvPr>
        </p:nvSpPr>
        <p:spPr/>
        <p:txBody>
          <a:bodyPr/>
          <a:lstStyle/>
          <a:p>
            <a:fld id="{48F63A3B-78C7-47BE-AE5E-E10140E04643}" type="slidenum">
              <a:rPr lang="en-US" smtClean="0"/>
              <a:t>16</a:t>
            </a:fld>
            <a:endParaRPr lang="en-US" dirty="0"/>
          </a:p>
        </p:txBody>
      </p:sp>
      <p:pic>
        <p:nvPicPr>
          <p:cNvPr id="5" name="Picture 4">
            <a:extLst>
              <a:ext uri="{FF2B5EF4-FFF2-40B4-BE49-F238E27FC236}">
                <a16:creationId xmlns:a16="http://schemas.microsoft.com/office/drawing/2014/main" xmlns="" id="{7BB342C0-3C40-0640-DE42-B74B221A3348}"/>
              </a:ext>
            </a:extLst>
          </p:cNvPr>
          <p:cNvPicPr>
            <a:picLocks noChangeAspect="1"/>
          </p:cNvPicPr>
          <p:nvPr/>
        </p:nvPicPr>
        <p:blipFill>
          <a:blip r:embed="rId3"/>
          <a:stretch>
            <a:fillRect/>
          </a:stretch>
        </p:blipFill>
        <p:spPr>
          <a:xfrm>
            <a:off x="0" y="2330170"/>
            <a:ext cx="5878495" cy="4527830"/>
          </a:xfrm>
          <a:prstGeom prst="rect">
            <a:avLst/>
          </a:prstGeom>
        </p:spPr>
      </p:pic>
      <p:pic>
        <p:nvPicPr>
          <p:cNvPr id="15" name="Picture 14">
            <a:extLst>
              <a:ext uri="{FF2B5EF4-FFF2-40B4-BE49-F238E27FC236}">
                <a16:creationId xmlns:a16="http://schemas.microsoft.com/office/drawing/2014/main" xmlns="" id="{4C5AF647-E85C-1606-DFAA-7F82FA43AF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32242" cy="2364899"/>
          </a:xfrm>
          <a:prstGeom prst="rect">
            <a:avLst/>
          </a:prstGeom>
        </p:spPr>
      </p:pic>
      <p:pic>
        <p:nvPicPr>
          <p:cNvPr id="17" name="Picture 16">
            <a:extLst>
              <a:ext uri="{FF2B5EF4-FFF2-40B4-BE49-F238E27FC236}">
                <a16:creationId xmlns:a16="http://schemas.microsoft.com/office/drawing/2014/main" xmlns="" id="{1D200813-0683-8ECC-5070-0847249C2E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7002" y="2330169"/>
            <a:ext cx="2654997" cy="4513195"/>
          </a:xfrm>
          <a:prstGeom prst="rect">
            <a:avLst/>
          </a:prstGeom>
        </p:spPr>
      </p:pic>
      <p:pic>
        <p:nvPicPr>
          <p:cNvPr id="19" name="Picture 18">
            <a:extLst>
              <a:ext uri="{FF2B5EF4-FFF2-40B4-BE49-F238E27FC236}">
                <a16:creationId xmlns:a16="http://schemas.microsoft.com/office/drawing/2014/main" xmlns="" id="{3D01C2DB-4A77-0CF0-89E4-BF3A63557C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2243" y="1"/>
            <a:ext cx="4975038" cy="2364898"/>
          </a:xfrm>
          <a:prstGeom prst="rect">
            <a:avLst/>
          </a:prstGeom>
        </p:spPr>
      </p:pic>
      <p:pic>
        <p:nvPicPr>
          <p:cNvPr id="21" name="Picture 20">
            <a:extLst>
              <a:ext uri="{FF2B5EF4-FFF2-40B4-BE49-F238E27FC236}">
                <a16:creationId xmlns:a16="http://schemas.microsoft.com/office/drawing/2014/main" xmlns="" id="{8112F5B5-8108-69EB-E11A-FED787611B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37002" y="0"/>
            <a:ext cx="2625276" cy="3198945"/>
          </a:xfrm>
          <a:prstGeom prst="rect">
            <a:avLst/>
          </a:prstGeom>
        </p:spPr>
      </p:pic>
      <p:sp>
        <p:nvSpPr>
          <p:cNvPr id="2" name="Title 1">
            <a:extLst>
              <a:ext uri="{FF2B5EF4-FFF2-40B4-BE49-F238E27FC236}">
                <a16:creationId xmlns:a16="http://schemas.microsoft.com/office/drawing/2014/main" xmlns="" id="{455DCAAD-15EC-AE0E-D77D-7F47BBEB158C}"/>
              </a:ext>
            </a:extLst>
          </p:cNvPr>
          <p:cNvSpPr>
            <a:spLocks noGrp="1"/>
          </p:cNvSpPr>
          <p:nvPr>
            <p:ph type="title"/>
          </p:nvPr>
        </p:nvSpPr>
        <p:spPr>
          <a:xfrm>
            <a:off x="29722" y="179467"/>
            <a:ext cx="4416287" cy="105868"/>
          </a:xfrm>
        </p:spPr>
        <p:txBody>
          <a:bodyPr>
            <a:noAutofit/>
          </a:bodyPr>
          <a:lstStyle/>
          <a:p>
            <a:r>
              <a:rPr lang="en-IN" sz="2400" b="1" dirty="0">
                <a:solidFill>
                  <a:schemeClr val="accent3">
                    <a:lumMod val="20000"/>
                    <a:lumOff val="80000"/>
                  </a:schemeClr>
                </a:solidFill>
              </a:rPr>
              <a:t>Gauri Kund, Uttarakhand</a:t>
            </a:r>
          </a:p>
        </p:txBody>
      </p:sp>
      <p:pic>
        <p:nvPicPr>
          <p:cNvPr id="25" name="Picture 24">
            <a:extLst>
              <a:ext uri="{FF2B5EF4-FFF2-40B4-BE49-F238E27FC236}">
                <a16:creationId xmlns:a16="http://schemas.microsoft.com/office/drawing/2014/main" xmlns="" id="{BC998CC3-3AFF-4625-4B99-8230A833D1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85679" y="5145315"/>
            <a:ext cx="3651323" cy="1698050"/>
          </a:xfrm>
          <a:prstGeom prst="rect">
            <a:avLst/>
          </a:prstGeom>
        </p:spPr>
      </p:pic>
    </p:spTree>
    <p:extLst>
      <p:ext uri="{BB962C8B-B14F-4D97-AF65-F5344CB8AC3E}">
        <p14:creationId xmlns:p14="http://schemas.microsoft.com/office/powerpoint/2010/main" val="2318072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2278" y="707526"/>
            <a:ext cx="11545957" cy="1808229"/>
          </a:xfrm>
          <a:prstGeom prst="rect">
            <a:avLst/>
          </a:prstGeom>
        </p:spPr>
      </p:pic>
      <p:sp>
        <p:nvSpPr>
          <p:cNvPr id="4" name="object 4"/>
          <p:cNvSpPr txBox="1">
            <a:spLocks noGrp="1"/>
          </p:cNvSpPr>
          <p:nvPr>
            <p:ph type="title"/>
          </p:nvPr>
        </p:nvSpPr>
        <p:spPr>
          <a:xfrm>
            <a:off x="0" y="0"/>
            <a:ext cx="12192000" cy="707526"/>
          </a:xfrm>
          <a:prstGeom prst="rect">
            <a:avLst/>
          </a:prstGeom>
          <a:solidFill>
            <a:srgbClr val="1279BE"/>
          </a:solidFill>
        </p:spPr>
        <p:txBody>
          <a:bodyPr vert="horz" wrap="square" lIns="0" tIns="300633" rIns="0" bIns="0" rtlCol="0" anchor="ctr">
            <a:spAutoFit/>
          </a:bodyPr>
          <a:lstStyle/>
          <a:p>
            <a:pPr>
              <a:lnSpc>
                <a:spcPct val="100000"/>
              </a:lnSpc>
              <a:spcBef>
                <a:spcPts val="2367"/>
              </a:spcBef>
            </a:pPr>
            <a:r>
              <a:rPr lang="en-IN" sz="2625" spc="84" dirty="0" smtClean="0">
                <a:solidFill>
                  <a:schemeClr val="accent3">
                    <a:lumMod val="20000"/>
                    <a:lumOff val="80000"/>
                  </a:schemeClr>
                </a:solidFill>
              </a:rPr>
              <a:t>    </a:t>
            </a:r>
            <a:r>
              <a:rPr lang="en-IN" sz="2625" spc="84" dirty="0" err="1" smtClean="0">
                <a:solidFill>
                  <a:schemeClr val="accent3">
                    <a:lumMod val="20000"/>
                    <a:lumOff val="80000"/>
                  </a:schemeClr>
                </a:solidFill>
              </a:rPr>
              <a:t>Namsai</a:t>
            </a:r>
            <a:r>
              <a:rPr lang="en-IN" sz="2625" spc="84" dirty="0">
                <a:solidFill>
                  <a:schemeClr val="accent3">
                    <a:lumMod val="20000"/>
                    <a:lumOff val="80000"/>
                  </a:schemeClr>
                </a:solidFill>
              </a:rPr>
              <a:t>, </a:t>
            </a:r>
            <a:r>
              <a:rPr lang="en-IN" sz="2625" spc="84" dirty="0" err="1">
                <a:solidFill>
                  <a:schemeClr val="accent3">
                    <a:lumMod val="20000"/>
                    <a:lumOff val="80000"/>
                  </a:schemeClr>
                </a:solidFill>
              </a:rPr>
              <a:t>Arunchal</a:t>
            </a:r>
            <a:r>
              <a:rPr lang="en-IN" sz="2625" spc="84" dirty="0">
                <a:solidFill>
                  <a:schemeClr val="accent3">
                    <a:lumMod val="20000"/>
                    <a:lumOff val="80000"/>
                  </a:schemeClr>
                </a:solidFill>
              </a:rPr>
              <a:t> Pradesh FSTP (Collection ~ Product Usage)</a:t>
            </a:r>
            <a:endParaRPr sz="2625" dirty="0">
              <a:solidFill>
                <a:schemeClr val="accent3">
                  <a:lumMod val="20000"/>
                  <a:lumOff val="80000"/>
                </a:schemeClr>
              </a:solidFill>
            </a:endParaRPr>
          </a:p>
        </p:txBody>
      </p:sp>
      <p:pic>
        <p:nvPicPr>
          <p:cNvPr id="5" name="object 2">
            <a:extLst>
              <a:ext uri="{FF2B5EF4-FFF2-40B4-BE49-F238E27FC236}">
                <a16:creationId xmlns:a16="http://schemas.microsoft.com/office/drawing/2014/main" xmlns="" id="{33424149-5495-574F-58C4-610D756B6180}"/>
              </a:ext>
            </a:extLst>
          </p:cNvPr>
          <p:cNvPicPr/>
          <p:nvPr/>
        </p:nvPicPr>
        <p:blipFill>
          <a:blip r:embed="rId3" cstate="print">
            <a:extLst>
              <a:ext uri="{BEBA8EAE-BF5A-486C-A8C5-ECC9F3942E4B}">
                <a14:imgProps xmlns:a14="http://schemas.microsoft.com/office/drawing/2010/main">
                  <a14:imgLayer r:embed="rId4">
                    <a14:imgEffect>
                      <a14:sharpenSoften amount="14000"/>
                    </a14:imgEffect>
                    <a14:imgEffect>
                      <a14:colorTemperature colorTemp="6702"/>
                    </a14:imgEffect>
                    <a14:imgEffect>
                      <a14:saturation sat="220000"/>
                    </a14:imgEffect>
                    <a14:imgEffect>
                      <a14:brightnessContrast contrast="-19000"/>
                    </a14:imgEffect>
                  </a14:imgLayer>
                </a14:imgProps>
              </a:ext>
            </a:extLst>
          </a:blip>
          <a:stretch>
            <a:fillRect/>
          </a:stretch>
        </p:blipFill>
        <p:spPr>
          <a:xfrm>
            <a:off x="2383" y="2509056"/>
            <a:ext cx="8772386" cy="4340160"/>
          </a:xfrm>
          <a:prstGeom prst="rect">
            <a:avLst/>
          </a:prstGeom>
        </p:spPr>
      </p:pic>
      <p:pic>
        <p:nvPicPr>
          <p:cNvPr id="6" name="object 3">
            <a:extLst>
              <a:ext uri="{FF2B5EF4-FFF2-40B4-BE49-F238E27FC236}">
                <a16:creationId xmlns:a16="http://schemas.microsoft.com/office/drawing/2014/main" xmlns="" id="{F3919341-76C9-E620-B09C-EB79ADF7B754}"/>
              </a:ext>
            </a:extLst>
          </p:cNvPr>
          <p:cNvPicPr/>
          <p:nvPr/>
        </p:nvPicPr>
        <p:blipFill>
          <a:blip r:embed="rId5" cstate="print"/>
          <a:stretch>
            <a:fillRect/>
          </a:stretch>
        </p:blipFill>
        <p:spPr>
          <a:xfrm>
            <a:off x="3398176" y="2767003"/>
            <a:ext cx="2662560" cy="1808229"/>
          </a:xfrm>
          <a:prstGeom prst="rect">
            <a:avLst/>
          </a:prstGeom>
        </p:spPr>
      </p:pic>
      <p:pic>
        <p:nvPicPr>
          <p:cNvPr id="7" name="Picture 6" descr="浄化槽 - 株式会社ダイキアクシス">
            <a:extLst>
              <a:ext uri="{FF2B5EF4-FFF2-40B4-BE49-F238E27FC236}">
                <a16:creationId xmlns:a16="http://schemas.microsoft.com/office/drawing/2014/main" xmlns="" id="{971520FB-BE93-4F16-2F11-4756B12BC4D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18" t="3898" r="4062" b="4691"/>
          <a:stretch/>
        </p:blipFill>
        <p:spPr bwMode="auto">
          <a:xfrm>
            <a:off x="6131266" y="2815770"/>
            <a:ext cx="2327486" cy="152647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object 2">
            <a:extLst>
              <a:ext uri="{FF2B5EF4-FFF2-40B4-BE49-F238E27FC236}">
                <a16:creationId xmlns:a16="http://schemas.microsoft.com/office/drawing/2014/main" xmlns="" id="{0E0D8999-014B-BE0B-D200-F0A100169185}"/>
              </a:ext>
            </a:extLst>
          </p:cNvPr>
          <p:cNvGrpSpPr/>
          <p:nvPr/>
        </p:nvGrpSpPr>
        <p:grpSpPr>
          <a:xfrm>
            <a:off x="8480739" y="2878269"/>
            <a:ext cx="1427711" cy="3598493"/>
            <a:chOff x="6042928" y="2080529"/>
            <a:chExt cx="2676525" cy="4643120"/>
          </a:xfrm>
        </p:grpSpPr>
        <p:pic>
          <p:nvPicPr>
            <p:cNvPr id="9" name="object 3">
              <a:extLst>
                <a:ext uri="{FF2B5EF4-FFF2-40B4-BE49-F238E27FC236}">
                  <a16:creationId xmlns:a16="http://schemas.microsoft.com/office/drawing/2014/main" xmlns="" id="{7DFB024A-9602-D59F-E4B3-FD20966FB207}"/>
                </a:ext>
              </a:extLst>
            </p:cNvPr>
            <p:cNvPicPr/>
            <p:nvPr/>
          </p:nvPicPr>
          <p:blipFill>
            <a:blip r:embed="rId7" cstate="print"/>
            <a:stretch>
              <a:fillRect/>
            </a:stretch>
          </p:blipFill>
          <p:spPr>
            <a:xfrm>
              <a:off x="6096262" y="2080529"/>
              <a:ext cx="2619374" cy="2619374"/>
            </a:xfrm>
            <a:prstGeom prst="rect">
              <a:avLst/>
            </a:prstGeom>
          </p:spPr>
        </p:pic>
        <p:pic>
          <p:nvPicPr>
            <p:cNvPr id="10" name="object 4">
              <a:extLst>
                <a:ext uri="{FF2B5EF4-FFF2-40B4-BE49-F238E27FC236}">
                  <a16:creationId xmlns:a16="http://schemas.microsoft.com/office/drawing/2014/main" xmlns="" id="{0B3F2BAF-EF24-8348-1CF7-C27DCF213A44}"/>
                </a:ext>
              </a:extLst>
            </p:cNvPr>
            <p:cNvPicPr/>
            <p:nvPr/>
          </p:nvPicPr>
          <p:blipFill>
            <a:blip r:embed="rId8" cstate="print"/>
            <a:stretch>
              <a:fillRect/>
            </a:stretch>
          </p:blipFill>
          <p:spPr>
            <a:xfrm>
              <a:off x="6042928" y="4700143"/>
              <a:ext cx="2676524" cy="2022928"/>
            </a:xfrm>
            <a:prstGeom prst="rect">
              <a:avLst/>
            </a:prstGeom>
          </p:spPr>
        </p:pic>
      </p:grpSp>
      <p:pic>
        <p:nvPicPr>
          <p:cNvPr id="11" name="object 2">
            <a:extLst>
              <a:ext uri="{FF2B5EF4-FFF2-40B4-BE49-F238E27FC236}">
                <a16:creationId xmlns:a16="http://schemas.microsoft.com/office/drawing/2014/main" xmlns="" id="{D9706EE0-1FC2-14B5-36C3-69EB0F8E902C}"/>
              </a:ext>
            </a:extLst>
          </p:cNvPr>
          <p:cNvPicPr/>
          <p:nvPr/>
        </p:nvPicPr>
        <p:blipFill>
          <a:blip r:embed="rId9" cstate="print"/>
          <a:stretch>
            <a:fillRect/>
          </a:stretch>
        </p:blipFill>
        <p:spPr>
          <a:xfrm>
            <a:off x="10077413" y="5399924"/>
            <a:ext cx="2114587" cy="12426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xmlns="" id="{CB394C14-48F0-E2C7-9D76-FC3C945B0EE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9827815" y="2909741"/>
            <a:ext cx="2613779" cy="19671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タイトル 1">
            <a:extLst>
              <a:ext uri="{FF2B5EF4-FFF2-40B4-BE49-F238E27FC236}">
                <a16:creationId xmlns:a16="http://schemas.microsoft.com/office/drawing/2014/main" xmlns="" id="{AF70629A-14A1-2DB4-CA70-480A7CCE6C27}"/>
              </a:ext>
            </a:extLst>
          </p:cNvPr>
          <p:cNvSpPr>
            <a:spLocks noGrp="1" noChangeArrowheads="1"/>
          </p:cNvSpPr>
          <p:nvPr>
            <p:ph type="title"/>
          </p:nvPr>
        </p:nvSpPr>
        <p:spPr bwMode="auto">
          <a:xfrm>
            <a:off x="157163" y="251854"/>
            <a:ext cx="7886700" cy="409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en-US" altLang="ja-JP" dirty="0">
                <a:latin typeface="メイリオ" panose="020B0604030504040204" pitchFamily="34" charset="-128"/>
                <a:ea typeface="メイリオ" panose="020B0604030504040204" pitchFamily="34" charset="-128"/>
              </a:rPr>
              <a:t>Flow Diagram of NAMSAI FSTP</a:t>
            </a:r>
            <a:endParaRPr lang="ja-JP" altLang="en-US" dirty="0">
              <a:latin typeface="メイリオ" panose="020B0604030504040204" pitchFamily="34" charset="-128"/>
              <a:ea typeface="メイリオ" panose="020B0604030504040204" pitchFamily="34" charset="-128"/>
            </a:endParaRPr>
          </a:p>
        </p:txBody>
      </p:sp>
      <p:sp>
        <p:nvSpPr>
          <p:cNvPr id="4" name="スライド番号プレースホルダー 3">
            <a:extLst>
              <a:ext uri="{FF2B5EF4-FFF2-40B4-BE49-F238E27FC236}">
                <a16:creationId xmlns:a16="http://schemas.microsoft.com/office/drawing/2014/main" xmlns="" id="{21EBDFB6-2A49-7666-A385-289F8FCB3054}"/>
              </a:ext>
            </a:extLst>
          </p:cNvPr>
          <p:cNvSpPr>
            <a:spLocks noGrp="1"/>
          </p:cNvSpPr>
          <p:nvPr>
            <p:ph type="sldNum" sz="quarter" idx="12"/>
          </p:nvPr>
        </p:nvSpPr>
        <p:spPr>
          <a:xfrm>
            <a:off x="3543300" y="6457950"/>
            <a:ext cx="2057400" cy="287338"/>
          </a:xfrm>
          <a:prstGeom prst="rect">
            <a:avLst/>
          </a:prstGeom>
        </p:spPr>
        <p:txBody>
          <a:bodyPr vert="horz" lIns="91440" tIns="45720" rIns="91440" bIns="45720" rtlCol="0" anchor="ctr"/>
          <a:lstStyle>
            <a:defPPr>
              <a:defRPr lang="ja-JP"/>
            </a:defPPr>
            <a:lvl1pPr algn="ctr" rtl="0" eaLnBrk="0" fontAlgn="base" hangingPunct="0">
              <a:spcBef>
                <a:spcPct val="0"/>
              </a:spcBef>
              <a:spcAft>
                <a:spcPct val="0"/>
              </a:spcAft>
              <a:defRPr kumimoji="1" sz="1050" kern="1200" smtClean="0">
                <a:solidFill>
                  <a:schemeClr val="tx1">
                    <a:tint val="75000"/>
                  </a:schemeClr>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a:lstStyle>
          <a:p>
            <a:pPr>
              <a:defRPr/>
            </a:pPr>
            <a:fld id="{C58235D8-9E9C-4A78-99FB-A300701BD580}" type="slidenum">
              <a:rPr lang="ja-JP" altLang="en-US" smtClean="0"/>
              <a:pPr>
                <a:defRPr/>
              </a:pPr>
              <a:t>18</a:t>
            </a:fld>
            <a:endParaRPr lang="ja-JP" altLang="en-US">
              <a:solidFill>
                <a:prstClr val="black">
                  <a:tint val="75000"/>
                </a:prstClr>
              </a:solidFill>
              <a:latin typeface="Calibri" panose="020F0502020204030204"/>
              <a:ea typeface="游ゴシック" panose="020B0400000000000000" pitchFamily="50" charset="-128"/>
            </a:endParaRPr>
          </a:p>
        </p:txBody>
      </p:sp>
      <p:grpSp>
        <p:nvGrpSpPr>
          <p:cNvPr id="56327" name="グループ化 9">
            <a:extLst>
              <a:ext uri="{FF2B5EF4-FFF2-40B4-BE49-F238E27FC236}">
                <a16:creationId xmlns:a16="http://schemas.microsoft.com/office/drawing/2014/main" xmlns="" id="{58D49CFE-58B1-E957-B445-2D6388E87F10}"/>
              </a:ext>
            </a:extLst>
          </p:cNvPr>
          <p:cNvGrpSpPr>
            <a:grpSpLocks/>
          </p:cNvGrpSpPr>
          <p:nvPr/>
        </p:nvGrpSpPr>
        <p:grpSpPr bwMode="auto">
          <a:xfrm>
            <a:off x="2054988" y="1344614"/>
            <a:ext cx="8082787" cy="4884737"/>
            <a:chOff x="623713" y="1345124"/>
            <a:chExt cx="8082130" cy="4884900"/>
          </a:xfrm>
        </p:grpSpPr>
        <p:sp>
          <p:nvSpPr>
            <p:cNvPr id="31" name="正方形/長方形 30">
              <a:extLst>
                <a:ext uri="{FF2B5EF4-FFF2-40B4-BE49-F238E27FC236}">
                  <a16:creationId xmlns:a16="http://schemas.microsoft.com/office/drawing/2014/main" xmlns="" id="{FD7B7164-B20D-1C6F-A8EA-5CB4610505EB}"/>
                </a:ext>
              </a:extLst>
            </p:cNvPr>
            <p:cNvSpPr/>
            <p:nvPr/>
          </p:nvSpPr>
          <p:spPr>
            <a:xfrm>
              <a:off x="622950" y="3018405"/>
              <a:ext cx="1512765" cy="785838"/>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Screen</a:t>
              </a:r>
            </a:p>
          </p:txBody>
        </p:sp>
        <p:sp>
          <p:nvSpPr>
            <p:cNvPr id="32" name="正方形/長方形 31">
              <a:extLst>
                <a:ext uri="{FF2B5EF4-FFF2-40B4-BE49-F238E27FC236}">
                  <a16:creationId xmlns:a16="http://schemas.microsoft.com/office/drawing/2014/main" xmlns="" id="{5645E04E-7996-0BD0-E3C8-243364FFB4EA}"/>
                </a:ext>
              </a:extLst>
            </p:cNvPr>
            <p:cNvSpPr/>
            <p:nvPr/>
          </p:nvSpPr>
          <p:spPr>
            <a:xfrm>
              <a:off x="7193079" y="3018405"/>
              <a:ext cx="1512764" cy="785838"/>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SF &amp; AC</a:t>
              </a:r>
            </a:p>
          </p:txBody>
        </p:sp>
        <p:sp>
          <p:nvSpPr>
            <p:cNvPr id="33" name="正方形/長方形 32">
              <a:extLst>
                <a:ext uri="{FF2B5EF4-FFF2-40B4-BE49-F238E27FC236}">
                  <a16:creationId xmlns:a16="http://schemas.microsoft.com/office/drawing/2014/main" xmlns="" id="{28FEAEE2-3341-1F85-300F-5CA7A8D27BB8}"/>
                </a:ext>
              </a:extLst>
            </p:cNvPr>
            <p:cNvSpPr/>
            <p:nvPr/>
          </p:nvSpPr>
          <p:spPr>
            <a:xfrm>
              <a:off x="622950" y="4375762"/>
              <a:ext cx="1512765" cy="785839"/>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Storage Tank</a:t>
              </a:r>
            </a:p>
          </p:txBody>
        </p:sp>
        <p:sp>
          <p:nvSpPr>
            <p:cNvPr id="34" name="正方形/長方形 33">
              <a:extLst>
                <a:ext uri="{FF2B5EF4-FFF2-40B4-BE49-F238E27FC236}">
                  <a16:creationId xmlns:a16="http://schemas.microsoft.com/office/drawing/2014/main" xmlns="" id="{C8E147A2-37EC-038F-EA6D-AA89632A4002}"/>
                </a:ext>
              </a:extLst>
            </p:cNvPr>
            <p:cNvSpPr/>
            <p:nvPr/>
          </p:nvSpPr>
          <p:spPr>
            <a:xfrm>
              <a:off x="2748440" y="4375762"/>
              <a:ext cx="1512764" cy="785839"/>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Coagulation</a:t>
              </a:r>
            </a:p>
            <a:p>
              <a:pPr algn="ctr">
                <a:defRPr/>
              </a:pPr>
              <a:r>
                <a:rPr lang="en-US" altLang="ja-JP" dirty="0">
                  <a:solidFill>
                    <a:schemeClr val="tx1"/>
                  </a:solidFill>
                </a:rPr>
                <a:t>tank</a:t>
              </a:r>
            </a:p>
          </p:txBody>
        </p:sp>
        <p:cxnSp>
          <p:nvCxnSpPr>
            <p:cNvPr id="35" name="直線矢印コネクタ 34">
              <a:extLst>
                <a:ext uri="{FF2B5EF4-FFF2-40B4-BE49-F238E27FC236}">
                  <a16:creationId xmlns:a16="http://schemas.microsoft.com/office/drawing/2014/main" xmlns="" id="{AB5F9679-3D9C-FE6E-1AE1-82F5B143478F}"/>
                </a:ext>
              </a:extLst>
            </p:cNvPr>
            <p:cNvCxnSpPr>
              <a:cxnSpLocks/>
              <a:stCxn id="33" idx="3"/>
              <a:endCxn id="34" idx="1"/>
            </p:cNvCxnSpPr>
            <p:nvPr/>
          </p:nvCxnSpPr>
          <p:spPr>
            <a:xfrm>
              <a:off x="2135715" y="4769475"/>
              <a:ext cx="61272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正方形/長方形 35">
              <a:extLst>
                <a:ext uri="{FF2B5EF4-FFF2-40B4-BE49-F238E27FC236}">
                  <a16:creationId xmlns:a16="http://schemas.microsoft.com/office/drawing/2014/main" xmlns="" id="{9E881BA9-672C-5E0C-B877-E48942C8D8FD}"/>
                </a:ext>
              </a:extLst>
            </p:cNvPr>
            <p:cNvSpPr/>
            <p:nvPr/>
          </p:nvSpPr>
          <p:spPr>
            <a:xfrm>
              <a:off x="2748440" y="5444186"/>
              <a:ext cx="1512764" cy="785838"/>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Polymer tank</a:t>
              </a:r>
            </a:p>
          </p:txBody>
        </p:sp>
        <p:cxnSp>
          <p:nvCxnSpPr>
            <p:cNvPr id="37" name="直線矢印コネクタ 36">
              <a:extLst>
                <a:ext uri="{FF2B5EF4-FFF2-40B4-BE49-F238E27FC236}">
                  <a16:creationId xmlns:a16="http://schemas.microsoft.com/office/drawing/2014/main" xmlns="" id="{4F622B94-B5C2-BBA5-2B66-9BA6A6557F65}"/>
                </a:ext>
              </a:extLst>
            </p:cNvPr>
            <p:cNvCxnSpPr>
              <a:cxnSpLocks/>
              <a:stCxn id="36" idx="0"/>
              <a:endCxn id="34" idx="2"/>
            </p:cNvCxnSpPr>
            <p:nvPr/>
          </p:nvCxnSpPr>
          <p:spPr>
            <a:xfrm flipV="1">
              <a:off x="3504029" y="5161601"/>
              <a:ext cx="0" cy="28258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xmlns="" id="{6D57122E-B67B-67A2-FCF0-215602304826}"/>
                </a:ext>
              </a:extLst>
            </p:cNvPr>
            <p:cNvCxnSpPr>
              <a:cxnSpLocks/>
              <a:stCxn id="34" idx="0"/>
              <a:endCxn id="56353" idx="2"/>
            </p:cNvCxnSpPr>
            <p:nvPr/>
          </p:nvCxnSpPr>
          <p:spPr>
            <a:xfrm flipV="1">
              <a:off x="3504029" y="4037614"/>
              <a:ext cx="0" cy="3381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xmlns="" id="{B7FB4752-0379-5843-558C-B1FF2A09F3D2}"/>
                </a:ext>
              </a:extLst>
            </p:cNvPr>
            <p:cNvCxnSpPr>
              <a:cxnSpLocks/>
              <a:stCxn id="31" idx="2"/>
              <a:endCxn id="33" idx="0"/>
            </p:cNvCxnSpPr>
            <p:nvPr/>
          </p:nvCxnSpPr>
          <p:spPr>
            <a:xfrm>
              <a:off x="1378539" y="3804243"/>
              <a:ext cx="0" cy="5715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コネクタ: カギ線 39">
              <a:extLst>
                <a:ext uri="{FF2B5EF4-FFF2-40B4-BE49-F238E27FC236}">
                  <a16:creationId xmlns:a16="http://schemas.microsoft.com/office/drawing/2014/main" xmlns="" id="{9C7298A5-0DAB-0C18-90B8-A7766D23124F}"/>
                </a:ext>
              </a:extLst>
            </p:cNvPr>
            <p:cNvCxnSpPr>
              <a:cxnSpLocks/>
            </p:cNvCxnSpPr>
            <p:nvPr/>
          </p:nvCxnSpPr>
          <p:spPr>
            <a:xfrm rot="16200000" flipV="1">
              <a:off x="4501691" y="2320724"/>
              <a:ext cx="12700" cy="865117"/>
            </a:xfrm>
            <a:prstGeom prst="bent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xmlns="" id="{3B0A2EC1-0626-2A21-958E-7496A763A7BC}"/>
                </a:ext>
              </a:extLst>
            </p:cNvPr>
            <p:cNvCxnSpPr>
              <a:cxnSpLocks/>
            </p:cNvCxnSpPr>
            <p:nvPr/>
          </p:nvCxnSpPr>
          <p:spPr>
            <a:xfrm>
              <a:off x="4370733" y="3429581"/>
              <a:ext cx="36033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xmlns="" id="{24D4075C-F33A-7B3E-81BD-4DA0447CA1DF}"/>
                </a:ext>
              </a:extLst>
            </p:cNvPr>
            <p:cNvSpPr/>
            <p:nvPr/>
          </p:nvSpPr>
          <p:spPr>
            <a:xfrm>
              <a:off x="2545257" y="1986495"/>
              <a:ext cx="1512764" cy="427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Sludge Cake</a:t>
              </a:r>
            </a:p>
          </p:txBody>
        </p:sp>
        <p:cxnSp>
          <p:nvCxnSpPr>
            <p:cNvPr id="43" name="直線矢印コネクタ 42">
              <a:extLst>
                <a:ext uri="{FF2B5EF4-FFF2-40B4-BE49-F238E27FC236}">
                  <a16:creationId xmlns:a16="http://schemas.microsoft.com/office/drawing/2014/main" xmlns="" id="{2BB04823-73FD-C143-398E-229D3261A88A}"/>
                </a:ext>
              </a:extLst>
            </p:cNvPr>
            <p:cNvCxnSpPr>
              <a:cxnSpLocks/>
              <a:endCxn id="42" idx="2"/>
            </p:cNvCxnSpPr>
            <p:nvPr/>
          </p:nvCxnSpPr>
          <p:spPr>
            <a:xfrm flipV="1">
              <a:off x="3300845" y="2413547"/>
              <a:ext cx="0" cy="4000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正方形/長方形 43">
              <a:extLst>
                <a:ext uri="{FF2B5EF4-FFF2-40B4-BE49-F238E27FC236}">
                  <a16:creationId xmlns:a16="http://schemas.microsoft.com/office/drawing/2014/main" xmlns="" id="{CEE2638A-C9F9-B854-FA68-1DC3C37A415A}"/>
                </a:ext>
              </a:extLst>
            </p:cNvPr>
            <p:cNvSpPr/>
            <p:nvPr/>
          </p:nvSpPr>
          <p:spPr>
            <a:xfrm>
              <a:off x="4078657" y="2164301"/>
              <a:ext cx="903214" cy="427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Sludge</a:t>
              </a:r>
            </a:p>
          </p:txBody>
        </p:sp>
        <p:cxnSp>
          <p:nvCxnSpPr>
            <p:cNvPr id="45" name="直線矢印コネクタ 44">
              <a:extLst>
                <a:ext uri="{FF2B5EF4-FFF2-40B4-BE49-F238E27FC236}">
                  <a16:creationId xmlns:a16="http://schemas.microsoft.com/office/drawing/2014/main" xmlns="" id="{1F8585E3-58CD-DA4E-F559-78E88DFFFEEC}"/>
                </a:ext>
              </a:extLst>
            </p:cNvPr>
            <p:cNvCxnSpPr>
              <a:cxnSpLocks/>
            </p:cNvCxnSpPr>
            <p:nvPr/>
          </p:nvCxnSpPr>
          <p:spPr>
            <a:xfrm flipV="1">
              <a:off x="6302563" y="3804243"/>
              <a:ext cx="890516" cy="58580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正方形/長方形 45">
              <a:extLst>
                <a:ext uri="{FF2B5EF4-FFF2-40B4-BE49-F238E27FC236}">
                  <a16:creationId xmlns:a16="http://schemas.microsoft.com/office/drawing/2014/main" xmlns="" id="{E0BDEEF4-6D86-817A-5CE2-0D6471817D57}"/>
                </a:ext>
              </a:extLst>
            </p:cNvPr>
            <p:cNvSpPr/>
            <p:nvPr/>
          </p:nvSpPr>
          <p:spPr>
            <a:xfrm>
              <a:off x="4797736" y="4375762"/>
              <a:ext cx="1512765" cy="785839"/>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Treated</a:t>
              </a:r>
            </a:p>
            <a:p>
              <a:pPr algn="ctr">
                <a:defRPr/>
              </a:pPr>
              <a:r>
                <a:rPr lang="en-US" altLang="ja-JP" dirty="0">
                  <a:solidFill>
                    <a:schemeClr val="tx1"/>
                  </a:solidFill>
                </a:rPr>
                <a:t>water tank 1</a:t>
              </a:r>
            </a:p>
          </p:txBody>
        </p:sp>
        <p:cxnSp>
          <p:nvCxnSpPr>
            <p:cNvPr id="47" name="直線矢印コネクタ 46">
              <a:extLst>
                <a:ext uri="{FF2B5EF4-FFF2-40B4-BE49-F238E27FC236}">
                  <a16:creationId xmlns:a16="http://schemas.microsoft.com/office/drawing/2014/main" xmlns="" id="{FA6CC9DB-57A4-8AAF-95EA-88748EDB155C}"/>
                </a:ext>
              </a:extLst>
            </p:cNvPr>
            <p:cNvCxnSpPr>
              <a:cxnSpLocks/>
              <a:stCxn id="56351" idx="2"/>
              <a:endCxn id="46" idx="0"/>
            </p:cNvCxnSpPr>
            <p:nvPr/>
          </p:nvCxnSpPr>
          <p:spPr>
            <a:xfrm flipH="1">
              <a:off x="5554912" y="4037614"/>
              <a:ext cx="0" cy="3381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xmlns="" id="{A2D25C76-936F-A1EE-1D9A-FCDC14C1AB16}"/>
                </a:ext>
              </a:extLst>
            </p:cNvPr>
            <p:cNvSpPr/>
            <p:nvPr/>
          </p:nvSpPr>
          <p:spPr>
            <a:xfrm>
              <a:off x="6637499" y="4315435"/>
              <a:ext cx="903214" cy="427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Back wash</a:t>
              </a:r>
            </a:p>
          </p:txBody>
        </p:sp>
        <p:sp>
          <p:nvSpPr>
            <p:cNvPr id="49" name="正方形/長方形 48">
              <a:extLst>
                <a:ext uri="{FF2B5EF4-FFF2-40B4-BE49-F238E27FC236}">
                  <a16:creationId xmlns:a16="http://schemas.microsoft.com/office/drawing/2014/main" xmlns="" id="{8F14E8CB-FD91-E39C-171A-B1B0D478AAE4}"/>
                </a:ext>
              </a:extLst>
            </p:cNvPr>
            <p:cNvSpPr/>
            <p:nvPr/>
          </p:nvSpPr>
          <p:spPr>
            <a:xfrm>
              <a:off x="7193079" y="5444186"/>
              <a:ext cx="1512764" cy="785838"/>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Treated</a:t>
              </a:r>
            </a:p>
            <a:p>
              <a:pPr algn="ctr">
                <a:defRPr/>
              </a:pPr>
              <a:r>
                <a:rPr lang="en-US" altLang="ja-JP" dirty="0">
                  <a:solidFill>
                    <a:schemeClr val="tx1"/>
                  </a:solidFill>
                </a:rPr>
                <a:t>water tank 2</a:t>
              </a:r>
            </a:p>
          </p:txBody>
        </p:sp>
        <p:cxnSp>
          <p:nvCxnSpPr>
            <p:cNvPr id="50" name="直線矢印コネクタ 49">
              <a:extLst>
                <a:ext uri="{FF2B5EF4-FFF2-40B4-BE49-F238E27FC236}">
                  <a16:creationId xmlns:a16="http://schemas.microsoft.com/office/drawing/2014/main" xmlns="" id="{8D4E7C71-5EA8-D96E-A399-E803801F8AEF}"/>
                </a:ext>
              </a:extLst>
            </p:cNvPr>
            <p:cNvCxnSpPr>
              <a:cxnSpLocks/>
              <a:stCxn id="32" idx="2"/>
              <a:endCxn id="49" idx="0"/>
            </p:cNvCxnSpPr>
            <p:nvPr/>
          </p:nvCxnSpPr>
          <p:spPr>
            <a:xfrm>
              <a:off x="7950254" y="3804243"/>
              <a:ext cx="0" cy="16399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xmlns="" id="{27EC352B-C5BA-87E5-7A2A-1C3C51AAB773}"/>
                </a:ext>
              </a:extLst>
            </p:cNvPr>
            <p:cNvSpPr/>
            <p:nvPr/>
          </p:nvSpPr>
          <p:spPr>
            <a:xfrm>
              <a:off x="4102467" y="1457840"/>
              <a:ext cx="2242956" cy="439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Fertilizer process</a:t>
              </a:r>
            </a:p>
          </p:txBody>
        </p:sp>
        <p:cxnSp>
          <p:nvCxnSpPr>
            <p:cNvPr id="52" name="コネクタ: カギ線 51">
              <a:extLst>
                <a:ext uri="{FF2B5EF4-FFF2-40B4-BE49-F238E27FC236}">
                  <a16:creationId xmlns:a16="http://schemas.microsoft.com/office/drawing/2014/main" xmlns="" id="{A9E35BC9-2AAA-ECAA-F6A1-1E7A2F1E661E}"/>
                </a:ext>
              </a:extLst>
            </p:cNvPr>
            <p:cNvCxnSpPr>
              <a:cxnSpLocks/>
            </p:cNvCxnSpPr>
            <p:nvPr/>
          </p:nvCxnSpPr>
          <p:spPr>
            <a:xfrm rot="5400000" flipH="1" flipV="1">
              <a:off x="5080273" y="65775"/>
              <a:ext cx="250833" cy="3816040"/>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6351" name="図 52">
              <a:extLst>
                <a:ext uri="{FF2B5EF4-FFF2-40B4-BE49-F238E27FC236}">
                  <a16:creationId xmlns:a16="http://schemas.microsoft.com/office/drawing/2014/main" xmlns="" id="{3D7A71B5-7C7E-9E68-BF10-A0A3319C6E10}"/>
                </a:ext>
              </a:extLst>
            </p:cNvPr>
            <p:cNvPicPr>
              <a:picLocks noChangeAspect="1"/>
            </p:cNvPicPr>
            <p:nvPr/>
          </p:nvPicPr>
          <p:blipFill>
            <a:blip r:embed="rId3" cstate="print">
              <a:extLst>
                <a:ext uri="{28A0092B-C50C-407E-A947-70E740481C1C}">
                  <a14:useLocalDpi xmlns:a14="http://schemas.microsoft.com/office/drawing/2010/main" val="0"/>
                </a:ext>
              </a:extLst>
            </a:blip>
            <a:srcRect l="13316" t="15411" r="13428" b="8238"/>
            <a:stretch>
              <a:fillRect/>
            </a:stretch>
          </p:blipFill>
          <p:spPr bwMode="auto">
            <a:xfrm>
              <a:off x="4771955" y="2813957"/>
              <a:ext cx="1565877" cy="1224000"/>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pic>
        <p:pic>
          <p:nvPicPr>
            <p:cNvPr id="56352" name="図 53">
              <a:extLst>
                <a:ext uri="{FF2B5EF4-FFF2-40B4-BE49-F238E27FC236}">
                  <a16:creationId xmlns:a16="http://schemas.microsoft.com/office/drawing/2014/main" xmlns="" id="{1134B30F-22E3-EE39-44E7-7BF9B61631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1123" y="1345124"/>
              <a:ext cx="1504719" cy="136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53" name="図 54">
              <a:extLst>
                <a:ext uri="{FF2B5EF4-FFF2-40B4-BE49-F238E27FC236}">
                  <a16:creationId xmlns:a16="http://schemas.microsoft.com/office/drawing/2014/main" xmlns="" id="{C23B5EC1-0430-D9E2-6834-9909EAD24B55}"/>
                </a:ext>
              </a:extLst>
            </p:cNvPr>
            <p:cNvPicPr>
              <a:picLocks noChangeAspect="1"/>
            </p:cNvPicPr>
            <p:nvPr/>
          </p:nvPicPr>
          <p:blipFill>
            <a:blip r:embed="rId5">
              <a:extLst>
                <a:ext uri="{28A0092B-C50C-407E-A947-70E740481C1C}">
                  <a14:useLocalDpi xmlns:a14="http://schemas.microsoft.com/office/drawing/2010/main" val="0"/>
                </a:ext>
              </a:extLst>
            </a:blip>
            <a:srcRect l="10281" t="17055" r="7561" b="6921"/>
            <a:stretch>
              <a:fillRect/>
            </a:stretch>
          </p:blipFill>
          <p:spPr bwMode="auto">
            <a:xfrm>
              <a:off x="2587005" y="2813957"/>
              <a:ext cx="1836061" cy="1224000"/>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pic>
        <p:cxnSp>
          <p:nvCxnSpPr>
            <p:cNvPr id="56" name="直線矢印コネクタ 55">
              <a:extLst>
                <a:ext uri="{FF2B5EF4-FFF2-40B4-BE49-F238E27FC236}">
                  <a16:creationId xmlns:a16="http://schemas.microsoft.com/office/drawing/2014/main" xmlns="" id="{4981EE33-44B4-D183-66DE-3EA2D9107752}"/>
                </a:ext>
              </a:extLst>
            </p:cNvPr>
            <p:cNvCxnSpPr>
              <a:cxnSpLocks/>
            </p:cNvCxnSpPr>
            <p:nvPr/>
          </p:nvCxnSpPr>
          <p:spPr>
            <a:xfrm flipV="1">
              <a:off x="6380345" y="3974112"/>
              <a:ext cx="890515" cy="58580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8" name="直線矢印コネクタ 57">
            <a:extLst>
              <a:ext uri="{FF2B5EF4-FFF2-40B4-BE49-F238E27FC236}">
                <a16:creationId xmlns:a16="http://schemas.microsoft.com/office/drawing/2014/main" xmlns="" id="{544746BB-AAB8-F4F2-8C9F-17E060C72226}"/>
              </a:ext>
            </a:extLst>
          </p:cNvPr>
          <p:cNvCxnSpPr>
            <a:cxnSpLocks/>
          </p:cNvCxnSpPr>
          <p:nvPr/>
        </p:nvCxnSpPr>
        <p:spPr>
          <a:xfrm>
            <a:off x="2805113" y="2592388"/>
            <a:ext cx="0" cy="46831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図 3">
            <a:extLst>
              <a:ext uri="{FF2B5EF4-FFF2-40B4-BE49-F238E27FC236}">
                <a16:creationId xmlns:a16="http://schemas.microsoft.com/office/drawing/2014/main" xmlns="" id="{8A43B56D-BC7C-F970-A563-D27775C6169E}"/>
              </a:ext>
            </a:extLst>
          </p:cNvPr>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l="5556" t="6859" r="12651" b="23389"/>
          <a:stretch>
            <a:fillRect/>
          </a:stretch>
        </p:blipFill>
        <p:spPr bwMode="auto">
          <a:xfrm>
            <a:off x="2008451" y="1320584"/>
            <a:ext cx="1691852" cy="126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CEBDB1A-73EB-5575-CBA7-E6280C7DB5B0}"/>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xmlns="" id="{16F69388-C69D-F082-AFC7-7C50E1E2CF33}"/>
              </a:ext>
            </a:extLst>
          </p:cNvPr>
          <p:cNvSpPr>
            <a:spLocks noGrp="1"/>
          </p:cNvSpPr>
          <p:nvPr>
            <p:ph type="sldNum" sz="quarter" idx="4294967295"/>
          </p:nvPr>
        </p:nvSpPr>
        <p:spPr>
          <a:xfrm>
            <a:off x="5067300" y="6457950"/>
            <a:ext cx="2057400" cy="288000"/>
          </a:xfrm>
          <a:prstGeom prst="rect">
            <a:avLst/>
          </a:prstGeom>
        </p:spPr>
        <p:txBody>
          <a:bodyPr/>
          <a:lstStyle/>
          <a:p>
            <a:fld id="{88E32D96-6BF2-46B1-A639-F807AB747ECF}" type="slidenum">
              <a:rPr kumimoji="1" lang="ja-JP" altLang="en-US" smtClean="0"/>
              <a:pPr/>
              <a:t>19</a:t>
            </a:fld>
            <a:endParaRPr kumimoji="1" lang="ja-JP" altLang="en-US"/>
          </a:p>
        </p:txBody>
      </p:sp>
      <p:sp>
        <p:nvSpPr>
          <p:cNvPr id="49" name="正方形/長方形 48">
            <a:extLst>
              <a:ext uri="{FF2B5EF4-FFF2-40B4-BE49-F238E27FC236}">
                <a16:creationId xmlns:a16="http://schemas.microsoft.com/office/drawing/2014/main" xmlns="" id="{62E8747A-C96A-B108-8B69-1D720645351B}"/>
              </a:ext>
            </a:extLst>
          </p:cNvPr>
          <p:cNvSpPr/>
          <p:nvPr/>
        </p:nvSpPr>
        <p:spPr>
          <a:xfrm>
            <a:off x="1463040" y="1065713"/>
            <a:ext cx="8940801" cy="4501967"/>
          </a:xfrm>
          <a:prstGeom prst="rect">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solidFill>
                <a:schemeClr val="tx1"/>
              </a:solidFill>
            </a:endParaRPr>
          </a:p>
        </p:txBody>
      </p:sp>
      <p:sp>
        <p:nvSpPr>
          <p:cNvPr id="53" name="正方形/長方形 52">
            <a:extLst>
              <a:ext uri="{FF2B5EF4-FFF2-40B4-BE49-F238E27FC236}">
                <a16:creationId xmlns:a16="http://schemas.microsoft.com/office/drawing/2014/main" xmlns="" id="{3B76352A-A8F1-ECB0-45E3-D215D7804D1D}"/>
              </a:ext>
            </a:extLst>
          </p:cNvPr>
          <p:cNvSpPr/>
          <p:nvPr/>
        </p:nvSpPr>
        <p:spPr>
          <a:xfrm>
            <a:off x="229578" y="147510"/>
            <a:ext cx="11881142" cy="527191"/>
          </a:xfrm>
          <a:prstGeom prst="rect">
            <a:avLst/>
          </a:prstGeom>
          <a:solidFill>
            <a:srgbClr val="FFC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u="sng" dirty="0">
                <a:solidFill>
                  <a:schemeClr val="tx1"/>
                </a:solidFill>
              </a:rPr>
              <a:t>Top Fit Cases for Johkasou</a:t>
            </a:r>
            <a:endParaRPr kumimoji="1" lang="ja-JP" altLang="en-US" sz="2400" b="1" u="sng" dirty="0">
              <a:solidFill>
                <a:schemeClr val="tx1"/>
              </a:solidFill>
            </a:endParaRPr>
          </a:p>
        </p:txBody>
      </p:sp>
      <p:grpSp>
        <p:nvGrpSpPr>
          <p:cNvPr id="54" name="グループ化 53">
            <a:extLst>
              <a:ext uri="{FF2B5EF4-FFF2-40B4-BE49-F238E27FC236}">
                <a16:creationId xmlns:a16="http://schemas.microsoft.com/office/drawing/2014/main" xmlns="" id="{BD5C59B3-320F-74C3-80C4-76A0FCA22D50}"/>
              </a:ext>
            </a:extLst>
          </p:cNvPr>
          <p:cNvGrpSpPr/>
          <p:nvPr/>
        </p:nvGrpSpPr>
        <p:grpSpPr>
          <a:xfrm>
            <a:off x="1788159" y="1371600"/>
            <a:ext cx="8117841" cy="3633353"/>
            <a:chOff x="546401" y="1894701"/>
            <a:chExt cx="2041678" cy="2975270"/>
          </a:xfrm>
        </p:grpSpPr>
        <p:sp>
          <p:nvSpPr>
            <p:cNvPr id="55" name="正方形/長方形 54">
              <a:extLst>
                <a:ext uri="{FF2B5EF4-FFF2-40B4-BE49-F238E27FC236}">
                  <a16:creationId xmlns:a16="http://schemas.microsoft.com/office/drawing/2014/main" xmlns="" id="{75D05C35-310F-95A1-4E52-EF43501D2371}"/>
                </a:ext>
              </a:extLst>
            </p:cNvPr>
            <p:cNvSpPr/>
            <p:nvPr/>
          </p:nvSpPr>
          <p:spPr>
            <a:xfrm>
              <a:off x="546401" y="1894701"/>
              <a:ext cx="2041678" cy="396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1. Urban villages</a:t>
              </a:r>
            </a:p>
          </p:txBody>
        </p:sp>
        <p:sp>
          <p:nvSpPr>
            <p:cNvPr id="56" name="正方形/長方形 55">
              <a:extLst>
                <a:ext uri="{FF2B5EF4-FFF2-40B4-BE49-F238E27FC236}">
                  <a16:creationId xmlns:a16="http://schemas.microsoft.com/office/drawing/2014/main" xmlns="" id="{0D513310-66E8-85A7-EC93-A3C20B3CAC2F}"/>
                </a:ext>
              </a:extLst>
            </p:cNvPr>
            <p:cNvSpPr/>
            <p:nvPr/>
          </p:nvSpPr>
          <p:spPr>
            <a:xfrm>
              <a:off x="546401" y="2539429"/>
              <a:ext cx="2041678" cy="39635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IN" altLang="ja-JP" b="1" dirty="0">
                  <a:solidFill>
                    <a:schemeClr val="tx1"/>
                  </a:solidFill>
                </a:rPr>
                <a:t>2. Water stress villages</a:t>
              </a:r>
              <a:endParaRPr kumimoji="1" lang="ja-JP" altLang="en-US" b="1" dirty="0">
                <a:solidFill>
                  <a:schemeClr val="tx1"/>
                </a:solidFill>
              </a:endParaRPr>
            </a:p>
          </p:txBody>
        </p:sp>
        <p:sp>
          <p:nvSpPr>
            <p:cNvPr id="62" name="正方形/長方形 61">
              <a:extLst>
                <a:ext uri="{FF2B5EF4-FFF2-40B4-BE49-F238E27FC236}">
                  <a16:creationId xmlns:a16="http://schemas.microsoft.com/office/drawing/2014/main" xmlns="" id="{7015F6D4-0E23-04BA-4432-4CFD6C68C7B4}"/>
                </a:ext>
              </a:extLst>
            </p:cNvPr>
            <p:cNvSpPr/>
            <p:nvPr/>
          </p:nvSpPr>
          <p:spPr>
            <a:xfrm>
              <a:off x="546401" y="3184515"/>
              <a:ext cx="2041678" cy="396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kumimoji="1" lang="en-IN" altLang="ja-JP" b="1" dirty="0">
                  <a:solidFill>
                    <a:schemeClr val="tx1"/>
                  </a:solidFill>
                </a:rPr>
                <a:t>3. Villages on river banks</a:t>
              </a:r>
              <a:endParaRPr kumimoji="1" lang="ja-JP" altLang="en-US" b="1" dirty="0">
                <a:solidFill>
                  <a:schemeClr val="tx1"/>
                </a:solidFill>
              </a:endParaRPr>
            </a:p>
          </p:txBody>
        </p:sp>
        <p:sp>
          <p:nvSpPr>
            <p:cNvPr id="65" name="正方形/長方形 64">
              <a:extLst>
                <a:ext uri="{FF2B5EF4-FFF2-40B4-BE49-F238E27FC236}">
                  <a16:creationId xmlns:a16="http://schemas.microsoft.com/office/drawing/2014/main" xmlns="" id="{A3B6DDFB-3239-60A5-6FF2-4AC13EA99898}"/>
                </a:ext>
              </a:extLst>
            </p:cNvPr>
            <p:cNvSpPr/>
            <p:nvPr/>
          </p:nvSpPr>
          <p:spPr>
            <a:xfrm>
              <a:off x="546401" y="4473971"/>
              <a:ext cx="2041678" cy="396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700" b="1" dirty="0">
                  <a:solidFill>
                    <a:schemeClr val="tx1"/>
                  </a:solidFill>
                </a:rPr>
                <a:t>5. Villages with Typical topography </a:t>
              </a:r>
              <a:endParaRPr kumimoji="1" lang="ja-JP" altLang="en-US" sz="1700" b="1" dirty="0">
                <a:solidFill>
                  <a:schemeClr val="tx1"/>
                </a:solidFill>
              </a:endParaRPr>
            </a:p>
          </p:txBody>
        </p:sp>
        <p:sp>
          <p:nvSpPr>
            <p:cNvPr id="71" name="正方形/長方形 70">
              <a:extLst>
                <a:ext uri="{FF2B5EF4-FFF2-40B4-BE49-F238E27FC236}">
                  <a16:creationId xmlns:a16="http://schemas.microsoft.com/office/drawing/2014/main" xmlns="" id="{4AA1A8F3-FC22-E738-DE13-6F4705F6FCB2}"/>
                </a:ext>
              </a:extLst>
            </p:cNvPr>
            <p:cNvSpPr/>
            <p:nvPr/>
          </p:nvSpPr>
          <p:spPr>
            <a:xfrm>
              <a:off x="546401" y="3829243"/>
              <a:ext cx="2041678" cy="396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kumimoji="1" lang="en-US" altLang="ja-JP" b="1" dirty="0">
                  <a:solidFill>
                    <a:schemeClr val="tx1"/>
                  </a:solidFill>
                </a:rPr>
                <a:t>4. NGT Priority villages</a:t>
              </a:r>
              <a:endParaRPr kumimoji="1" lang="ja-JP" altLang="en-US" b="1" dirty="0">
                <a:solidFill>
                  <a:schemeClr val="tx1"/>
                </a:solidFill>
              </a:endParaRPr>
            </a:p>
          </p:txBody>
        </p:sp>
      </p:grpSp>
    </p:spTree>
    <p:extLst>
      <p:ext uri="{BB962C8B-B14F-4D97-AF65-F5344CB8AC3E}">
        <p14:creationId xmlns:p14="http://schemas.microsoft.com/office/powerpoint/2010/main" val="3911887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1677A11-5AB2-4559-8DC0-08634DF48783}"/>
              </a:ext>
            </a:extLst>
          </p:cNvPr>
          <p:cNvSpPr>
            <a:spLocks noGrp="1"/>
          </p:cNvSpPr>
          <p:nvPr>
            <p:ph type="title"/>
          </p:nvPr>
        </p:nvSpPr>
        <p:spPr>
          <a:xfrm>
            <a:off x="193423" y="229462"/>
            <a:ext cx="11805154" cy="410127"/>
          </a:xfrm>
        </p:spPr>
        <p:txBody>
          <a:bodyPr/>
          <a:lstStyle/>
          <a:p>
            <a:r>
              <a:rPr lang="en-US" altLang="ja-JP" b="1" dirty="0"/>
              <a:t>Daiki Axis India has established model for Decentralized Used water solution</a:t>
            </a:r>
            <a:endParaRPr lang="ja-JP" altLang="en-US" b="1" dirty="0"/>
          </a:p>
        </p:txBody>
      </p:sp>
      <p:sp>
        <p:nvSpPr>
          <p:cNvPr id="14" name="テキスト プレースホルダー 2">
            <a:extLst>
              <a:ext uri="{FF2B5EF4-FFF2-40B4-BE49-F238E27FC236}">
                <a16:creationId xmlns:a16="http://schemas.microsoft.com/office/drawing/2014/main" xmlns="" id="{D6453AEC-67B4-4D1A-95A6-BD4B8DB9BB8A}"/>
              </a:ext>
            </a:extLst>
          </p:cNvPr>
          <p:cNvSpPr>
            <a:spLocks noGrp="1"/>
          </p:cNvSpPr>
          <p:nvPr>
            <p:ph type="body" sz="quarter" idx="11"/>
          </p:nvPr>
        </p:nvSpPr>
        <p:spPr>
          <a:xfrm>
            <a:off x="163628" y="793191"/>
            <a:ext cx="7950751" cy="551338"/>
          </a:xfrm>
        </p:spPr>
        <p:txBody>
          <a:bodyPr>
            <a:normAutofit fontScale="92500"/>
          </a:bodyPr>
          <a:lstStyle/>
          <a:p>
            <a:r>
              <a:rPr lang="en-US" altLang="ja-JP" dirty="0">
                <a:latin typeface="+mj-lt"/>
                <a:cs typeface="Arial" panose="020B0604020202020204" pitchFamily="34" charset="0"/>
              </a:rPr>
              <a:t>De-centralized used water management in India is still under nascent stage hence DAI is working on multiple fronts to support the customers and improve the industry skill and quality level in India </a:t>
            </a:r>
          </a:p>
        </p:txBody>
      </p:sp>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20</a:t>
            </a:fld>
            <a:endParaRPr kumimoji="1" lang="ja-JP" altLang="en-US"/>
          </a:p>
        </p:txBody>
      </p:sp>
      <p:grpSp>
        <p:nvGrpSpPr>
          <p:cNvPr id="5" name="グループ化 4">
            <a:extLst>
              <a:ext uri="{FF2B5EF4-FFF2-40B4-BE49-F238E27FC236}">
                <a16:creationId xmlns:a16="http://schemas.microsoft.com/office/drawing/2014/main" xmlns="" id="{A7C4F5E4-F98E-4EED-B355-205C720236F9}"/>
              </a:ext>
            </a:extLst>
          </p:cNvPr>
          <p:cNvGrpSpPr/>
          <p:nvPr/>
        </p:nvGrpSpPr>
        <p:grpSpPr>
          <a:xfrm>
            <a:off x="839313" y="1412240"/>
            <a:ext cx="4752965" cy="4776564"/>
            <a:chOff x="1184076" y="1656413"/>
            <a:chExt cx="7202773" cy="4296713"/>
          </a:xfrm>
        </p:grpSpPr>
        <p:sp>
          <p:nvSpPr>
            <p:cNvPr id="6" name="正方形/長方形 5">
              <a:extLst>
                <a:ext uri="{FF2B5EF4-FFF2-40B4-BE49-F238E27FC236}">
                  <a16:creationId xmlns:a16="http://schemas.microsoft.com/office/drawing/2014/main" xmlns="" id="{784F4898-5D55-461E-8516-8EFE80AAF56D}"/>
                </a:ext>
              </a:extLst>
            </p:cNvPr>
            <p:cNvSpPr/>
            <p:nvPr/>
          </p:nvSpPr>
          <p:spPr>
            <a:xfrm>
              <a:off x="1184076" y="1709032"/>
              <a:ext cx="7202773" cy="4244094"/>
            </a:xfrm>
            <a:prstGeom prst="rect">
              <a:avLst/>
            </a:prstGeom>
            <a:gradFill flip="none" rotWithShape="1">
              <a:gsLst>
                <a:gs pos="0">
                  <a:srgbClr val="00B0F0"/>
                </a:gs>
                <a:gs pos="85000">
                  <a:srgbClr val="C8E9FF"/>
                </a:gs>
                <a:gs pos="55000">
                  <a:srgbClr val="00B0F0">
                    <a:tint val="44500"/>
                    <a:satMod val="160000"/>
                  </a:srgbClr>
                </a:gs>
                <a:gs pos="100000">
                  <a:srgbClr val="00B0F0">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xmlns="" id="{102C9955-4A8C-49E2-84F2-67CBE305B99C}"/>
                </a:ext>
              </a:extLst>
            </p:cNvPr>
            <p:cNvSpPr txBox="1"/>
            <p:nvPr/>
          </p:nvSpPr>
          <p:spPr>
            <a:xfrm>
              <a:off x="1464849" y="1656413"/>
              <a:ext cx="6641226" cy="322514"/>
            </a:xfrm>
            <a:prstGeom prst="rect">
              <a:avLst/>
            </a:prstGeom>
            <a:noFill/>
          </p:spPr>
          <p:txBody>
            <a:bodyPr wrap="square" rtlCol="0">
              <a:spAutoFit/>
            </a:bodyPr>
            <a:lstStyle/>
            <a:p>
              <a:pPr algn="ctr"/>
              <a:r>
                <a:rPr kumimoji="1" lang="en-US" altLang="ja-JP" sz="1600" b="1" u="sng" dirty="0"/>
                <a:t>1. </a:t>
              </a:r>
              <a:r>
                <a:rPr kumimoji="1" lang="en-IN" altLang="ja-JP" sz="1600" b="1" u="sng" dirty="0"/>
                <a:t>FIELD SURVEY, REQUIREMENT STUDY, DPR SUPPORT</a:t>
              </a:r>
              <a:endParaRPr kumimoji="1" lang="en-US" altLang="ja-JP" sz="1600" dirty="0"/>
            </a:p>
          </p:txBody>
        </p:sp>
        <p:sp>
          <p:nvSpPr>
            <p:cNvPr id="8" name="テキスト ボックス 7">
              <a:extLst>
                <a:ext uri="{FF2B5EF4-FFF2-40B4-BE49-F238E27FC236}">
                  <a16:creationId xmlns:a16="http://schemas.microsoft.com/office/drawing/2014/main" xmlns="" id="{12F1C14B-1949-4F21-8ACC-02590305A1C5}"/>
                </a:ext>
              </a:extLst>
            </p:cNvPr>
            <p:cNvSpPr txBox="1"/>
            <p:nvPr/>
          </p:nvSpPr>
          <p:spPr>
            <a:xfrm>
              <a:off x="1464849" y="2559350"/>
              <a:ext cx="6641226" cy="322514"/>
            </a:xfrm>
            <a:prstGeom prst="rect">
              <a:avLst/>
            </a:prstGeom>
            <a:noFill/>
          </p:spPr>
          <p:txBody>
            <a:bodyPr wrap="square" rtlCol="0">
              <a:spAutoFit/>
            </a:bodyPr>
            <a:lstStyle/>
            <a:p>
              <a:pPr algn="ctr"/>
              <a:r>
                <a:rPr kumimoji="1" lang="en-US" altLang="ja-JP" sz="1600" b="1" u="sng" dirty="0"/>
                <a:t>2. TWO STAGE ENGINEERING SUPPORT FOR THE PROJECT</a:t>
              </a:r>
              <a:endParaRPr kumimoji="1" lang="en-US" altLang="ja-JP" sz="1600" dirty="0"/>
            </a:p>
          </p:txBody>
        </p:sp>
        <p:sp>
          <p:nvSpPr>
            <p:cNvPr id="9" name="テキスト ボックス 8">
              <a:extLst>
                <a:ext uri="{FF2B5EF4-FFF2-40B4-BE49-F238E27FC236}">
                  <a16:creationId xmlns:a16="http://schemas.microsoft.com/office/drawing/2014/main" xmlns="" id="{CF7A3D85-BD5E-40AD-8B09-E4A4AFA6C9FE}"/>
                </a:ext>
              </a:extLst>
            </p:cNvPr>
            <p:cNvSpPr txBox="1"/>
            <p:nvPr/>
          </p:nvSpPr>
          <p:spPr>
            <a:xfrm>
              <a:off x="1464848" y="3462287"/>
              <a:ext cx="6641225" cy="526029"/>
            </a:xfrm>
            <a:prstGeom prst="rect">
              <a:avLst/>
            </a:prstGeom>
            <a:noFill/>
          </p:spPr>
          <p:txBody>
            <a:bodyPr wrap="square" rtlCol="0">
              <a:spAutoFit/>
            </a:bodyPr>
            <a:lstStyle/>
            <a:p>
              <a:pPr algn="ctr"/>
              <a:r>
                <a:rPr kumimoji="1" lang="en-US" altLang="ja-JP" sz="1600" b="1" u="sng" dirty="0"/>
                <a:t>3. MANUFACTURING - MAKE IN INDIA AS PER JOHKASOU STANDARD &amp; INDIAN REQUIREMENTS</a:t>
              </a:r>
              <a:endParaRPr kumimoji="1" lang="en-US" altLang="ja-JP" sz="1600" dirty="0"/>
            </a:p>
          </p:txBody>
        </p:sp>
        <p:sp>
          <p:nvSpPr>
            <p:cNvPr id="10" name="テキスト ボックス 9">
              <a:extLst>
                <a:ext uri="{FF2B5EF4-FFF2-40B4-BE49-F238E27FC236}">
                  <a16:creationId xmlns:a16="http://schemas.microsoft.com/office/drawing/2014/main" xmlns="" id="{F994862C-CD6A-46CD-8E01-F8059596DF58}"/>
                </a:ext>
              </a:extLst>
            </p:cNvPr>
            <p:cNvSpPr txBox="1"/>
            <p:nvPr/>
          </p:nvSpPr>
          <p:spPr>
            <a:xfrm>
              <a:off x="1464849" y="4365224"/>
              <a:ext cx="6641226" cy="322514"/>
            </a:xfrm>
            <a:prstGeom prst="rect">
              <a:avLst/>
            </a:prstGeom>
            <a:noFill/>
          </p:spPr>
          <p:txBody>
            <a:bodyPr wrap="square" rtlCol="0">
              <a:spAutoFit/>
            </a:bodyPr>
            <a:lstStyle/>
            <a:p>
              <a:pPr algn="ctr"/>
              <a:r>
                <a:rPr kumimoji="1" lang="en-US" altLang="ja-JP" sz="1600" b="1" u="sng" dirty="0"/>
                <a:t>4.CONSTRUCION QUALITY AND SUPERVISION AS PER DAIKI STANDARD</a:t>
              </a:r>
            </a:p>
          </p:txBody>
        </p:sp>
        <p:sp>
          <p:nvSpPr>
            <p:cNvPr id="11" name="テキスト ボックス 10">
              <a:extLst>
                <a:ext uri="{FF2B5EF4-FFF2-40B4-BE49-F238E27FC236}">
                  <a16:creationId xmlns:a16="http://schemas.microsoft.com/office/drawing/2014/main" xmlns="" id="{759BB059-2907-46A2-A5A3-16FE314F8E2C}"/>
                </a:ext>
              </a:extLst>
            </p:cNvPr>
            <p:cNvSpPr txBox="1"/>
            <p:nvPr/>
          </p:nvSpPr>
          <p:spPr>
            <a:xfrm>
              <a:off x="1184076" y="5268161"/>
              <a:ext cx="7202773" cy="322514"/>
            </a:xfrm>
            <a:prstGeom prst="rect">
              <a:avLst/>
            </a:prstGeom>
            <a:noFill/>
          </p:spPr>
          <p:txBody>
            <a:bodyPr wrap="square" rtlCol="0">
              <a:spAutoFit/>
            </a:bodyPr>
            <a:lstStyle/>
            <a:p>
              <a:pPr algn="ctr"/>
              <a:r>
                <a:rPr kumimoji="1" lang="en-US" altLang="ja-JP" sz="1600" b="1" u="sng" dirty="0"/>
                <a:t>5. O&amp;M , USER TRAINING AND ASSET MANAGEMENT SUPPORT AS PER DAIKI STD.</a:t>
              </a:r>
            </a:p>
          </p:txBody>
        </p:sp>
        <p:grpSp>
          <p:nvGrpSpPr>
            <p:cNvPr id="12" name="グループ化 11">
              <a:extLst>
                <a:ext uri="{FF2B5EF4-FFF2-40B4-BE49-F238E27FC236}">
                  <a16:creationId xmlns:a16="http://schemas.microsoft.com/office/drawing/2014/main" xmlns="" id="{A021092D-7EFB-4827-987F-0A86217F48BA}"/>
                </a:ext>
              </a:extLst>
            </p:cNvPr>
            <p:cNvGrpSpPr/>
            <p:nvPr/>
          </p:nvGrpSpPr>
          <p:grpSpPr>
            <a:xfrm>
              <a:off x="1184076" y="2269047"/>
              <a:ext cx="7202773" cy="324000"/>
              <a:chOff x="1116767" y="2230764"/>
              <a:chExt cx="7202773" cy="324000"/>
            </a:xfrm>
          </p:grpSpPr>
          <p:sp>
            <p:nvSpPr>
              <p:cNvPr id="23" name="正方形/長方形 22">
                <a:extLst>
                  <a:ext uri="{FF2B5EF4-FFF2-40B4-BE49-F238E27FC236}">
                    <a16:creationId xmlns:a16="http://schemas.microsoft.com/office/drawing/2014/main" xmlns="" id="{847B52B0-2BEA-4E8D-BD29-FEF0A143B9B3}"/>
                  </a:ext>
                </a:extLst>
              </p:cNvPr>
              <p:cNvSpPr/>
              <p:nvPr/>
            </p:nvSpPr>
            <p:spPr>
              <a:xfrm>
                <a:off x="1116767" y="2230764"/>
                <a:ext cx="7202773"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a:extLst>
                  <a:ext uri="{FF2B5EF4-FFF2-40B4-BE49-F238E27FC236}">
                    <a16:creationId xmlns:a16="http://schemas.microsoft.com/office/drawing/2014/main" xmlns="" id="{C1E92BF2-AE32-4C97-B05E-7853A8E3F30B}"/>
                  </a:ext>
                </a:extLst>
              </p:cNvPr>
              <p:cNvSpPr/>
              <p:nvPr/>
            </p:nvSpPr>
            <p:spPr>
              <a:xfrm flipV="1">
                <a:off x="4290933" y="2289249"/>
                <a:ext cx="854440" cy="25200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a:extLst>
                <a:ext uri="{FF2B5EF4-FFF2-40B4-BE49-F238E27FC236}">
                  <a16:creationId xmlns:a16="http://schemas.microsoft.com/office/drawing/2014/main" xmlns="" id="{836F4224-8FA5-44E9-83A2-A0FDFEC31A89}"/>
                </a:ext>
              </a:extLst>
            </p:cNvPr>
            <p:cNvGrpSpPr/>
            <p:nvPr/>
          </p:nvGrpSpPr>
          <p:grpSpPr>
            <a:xfrm>
              <a:off x="1184076" y="3171984"/>
              <a:ext cx="7202773" cy="324000"/>
              <a:chOff x="1116767" y="2230764"/>
              <a:chExt cx="7202773" cy="324000"/>
            </a:xfrm>
          </p:grpSpPr>
          <p:sp>
            <p:nvSpPr>
              <p:cNvPr id="21" name="正方形/長方形 20">
                <a:extLst>
                  <a:ext uri="{FF2B5EF4-FFF2-40B4-BE49-F238E27FC236}">
                    <a16:creationId xmlns:a16="http://schemas.microsoft.com/office/drawing/2014/main" xmlns="" id="{DDC8643B-8F89-46AB-92DA-6893F24BDD46}"/>
                  </a:ext>
                </a:extLst>
              </p:cNvPr>
              <p:cNvSpPr/>
              <p:nvPr/>
            </p:nvSpPr>
            <p:spPr>
              <a:xfrm>
                <a:off x="1116767" y="2230764"/>
                <a:ext cx="7202773"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xmlns="" id="{AB3E54F1-5C44-438B-872D-58AB3D7E64CE}"/>
                  </a:ext>
                </a:extLst>
              </p:cNvPr>
              <p:cNvSpPr/>
              <p:nvPr/>
            </p:nvSpPr>
            <p:spPr>
              <a:xfrm flipV="1">
                <a:off x="4290933" y="2289249"/>
                <a:ext cx="854440" cy="25200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14">
              <a:extLst>
                <a:ext uri="{FF2B5EF4-FFF2-40B4-BE49-F238E27FC236}">
                  <a16:creationId xmlns:a16="http://schemas.microsoft.com/office/drawing/2014/main" xmlns="" id="{70E1A323-ACDA-4CA1-A571-DC9CE6937569}"/>
                </a:ext>
              </a:extLst>
            </p:cNvPr>
            <p:cNvGrpSpPr/>
            <p:nvPr/>
          </p:nvGrpSpPr>
          <p:grpSpPr>
            <a:xfrm>
              <a:off x="1184076" y="4074921"/>
              <a:ext cx="7202773" cy="324000"/>
              <a:chOff x="1116767" y="2230764"/>
              <a:chExt cx="7202773" cy="324000"/>
            </a:xfrm>
          </p:grpSpPr>
          <p:sp>
            <p:nvSpPr>
              <p:cNvPr id="19" name="正方形/長方形 18">
                <a:extLst>
                  <a:ext uri="{FF2B5EF4-FFF2-40B4-BE49-F238E27FC236}">
                    <a16:creationId xmlns:a16="http://schemas.microsoft.com/office/drawing/2014/main" xmlns="" id="{4816A71F-0009-45FF-A389-E6AEF7C29B08}"/>
                  </a:ext>
                </a:extLst>
              </p:cNvPr>
              <p:cNvSpPr/>
              <p:nvPr/>
            </p:nvSpPr>
            <p:spPr>
              <a:xfrm>
                <a:off x="1116767" y="2230764"/>
                <a:ext cx="7202773"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二等辺三角形 19">
                <a:extLst>
                  <a:ext uri="{FF2B5EF4-FFF2-40B4-BE49-F238E27FC236}">
                    <a16:creationId xmlns:a16="http://schemas.microsoft.com/office/drawing/2014/main" xmlns="" id="{A30B353A-16DB-49BA-BDEB-1F51BC1B5A76}"/>
                  </a:ext>
                </a:extLst>
              </p:cNvPr>
              <p:cNvSpPr/>
              <p:nvPr/>
            </p:nvSpPr>
            <p:spPr>
              <a:xfrm flipV="1">
                <a:off x="4290933" y="2289249"/>
                <a:ext cx="854440" cy="25200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a:extLst>
                <a:ext uri="{FF2B5EF4-FFF2-40B4-BE49-F238E27FC236}">
                  <a16:creationId xmlns:a16="http://schemas.microsoft.com/office/drawing/2014/main" xmlns="" id="{E1727117-FA8E-43A4-91BA-F67A3072D659}"/>
                </a:ext>
              </a:extLst>
            </p:cNvPr>
            <p:cNvGrpSpPr/>
            <p:nvPr/>
          </p:nvGrpSpPr>
          <p:grpSpPr>
            <a:xfrm>
              <a:off x="1184076" y="4977858"/>
              <a:ext cx="7202773" cy="324000"/>
              <a:chOff x="1116767" y="2230764"/>
              <a:chExt cx="7202773" cy="324000"/>
            </a:xfrm>
          </p:grpSpPr>
          <p:sp>
            <p:nvSpPr>
              <p:cNvPr id="17" name="正方形/長方形 16">
                <a:extLst>
                  <a:ext uri="{FF2B5EF4-FFF2-40B4-BE49-F238E27FC236}">
                    <a16:creationId xmlns:a16="http://schemas.microsoft.com/office/drawing/2014/main" xmlns="" id="{DFD9996A-24CD-4B57-860D-F0D4D9FFC5A8}"/>
                  </a:ext>
                </a:extLst>
              </p:cNvPr>
              <p:cNvSpPr/>
              <p:nvPr/>
            </p:nvSpPr>
            <p:spPr>
              <a:xfrm>
                <a:off x="1116767" y="2230764"/>
                <a:ext cx="7202773"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二等辺三角形 17">
                <a:extLst>
                  <a:ext uri="{FF2B5EF4-FFF2-40B4-BE49-F238E27FC236}">
                    <a16:creationId xmlns:a16="http://schemas.microsoft.com/office/drawing/2014/main" xmlns="" id="{4616FDE6-477C-4239-AB09-F3B36127466D}"/>
                  </a:ext>
                </a:extLst>
              </p:cNvPr>
              <p:cNvSpPr/>
              <p:nvPr/>
            </p:nvSpPr>
            <p:spPr>
              <a:xfrm flipV="1">
                <a:off x="4290933" y="2289249"/>
                <a:ext cx="854440" cy="25200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5" name="テキスト ボックス 24">
            <a:extLst>
              <a:ext uri="{FF2B5EF4-FFF2-40B4-BE49-F238E27FC236}">
                <a16:creationId xmlns:a16="http://schemas.microsoft.com/office/drawing/2014/main" xmlns="" id="{9ECA4C56-6248-896F-DD36-D33D1027C9AF}"/>
              </a:ext>
            </a:extLst>
          </p:cNvPr>
          <p:cNvSpPr txBox="1"/>
          <p:nvPr/>
        </p:nvSpPr>
        <p:spPr>
          <a:xfrm>
            <a:off x="6463590" y="1254070"/>
            <a:ext cx="1650789" cy="3046988"/>
          </a:xfrm>
          <a:prstGeom prst="rect">
            <a:avLst/>
          </a:prstGeom>
          <a:noFill/>
        </p:spPr>
        <p:txBody>
          <a:bodyPr wrap="square" rtlCol="0">
            <a:spAutoFit/>
          </a:bodyPr>
          <a:lstStyle/>
          <a:p>
            <a:r>
              <a:rPr kumimoji="1" lang="en-IN" altLang="ja-JP" sz="1600" b="1" dirty="0"/>
              <a:t>Simultaneously work on Development of Indian Market for Awareness creation, product enhancement, cost reduction, standard formation, </a:t>
            </a:r>
          </a:p>
          <a:p>
            <a:r>
              <a:rPr kumimoji="1" lang="en-IN" altLang="ja-JP" sz="1600" b="1" dirty="0"/>
              <a:t>skill development  </a:t>
            </a:r>
            <a:endParaRPr kumimoji="1" lang="ja-JP" altLang="en-US" sz="1600" b="1" u="sng" dirty="0"/>
          </a:p>
        </p:txBody>
      </p:sp>
      <p:cxnSp>
        <p:nvCxnSpPr>
          <p:cNvPr id="34" name="Straight Connector 33">
            <a:extLst>
              <a:ext uri="{FF2B5EF4-FFF2-40B4-BE49-F238E27FC236}">
                <a16:creationId xmlns:a16="http://schemas.microsoft.com/office/drawing/2014/main" xmlns="" id="{56A72972-29F5-94CD-97C4-754D9AF227B3}"/>
              </a:ext>
            </a:extLst>
          </p:cNvPr>
          <p:cNvCxnSpPr>
            <a:cxnSpLocks/>
          </p:cNvCxnSpPr>
          <p:nvPr/>
        </p:nvCxnSpPr>
        <p:spPr>
          <a:xfrm>
            <a:off x="6017165" y="1509692"/>
            <a:ext cx="70344" cy="4679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xmlns="" id="{2F962252-75D8-B12F-EF43-964FBC021F0C}"/>
              </a:ext>
            </a:extLst>
          </p:cNvPr>
          <p:cNvCxnSpPr>
            <a:cxnSpLocks/>
          </p:cNvCxnSpPr>
          <p:nvPr/>
        </p:nvCxnSpPr>
        <p:spPr>
          <a:xfrm flipV="1">
            <a:off x="6052337" y="2863421"/>
            <a:ext cx="460059" cy="9129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xmlns="" id="{6157BD0D-B2E2-F7A8-7C1E-18AF22AE0A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1861" y="4370361"/>
            <a:ext cx="2024693" cy="1975290"/>
          </a:xfrm>
          <a:prstGeom prst="rect">
            <a:avLst/>
          </a:prstGeom>
        </p:spPr>
      </p:pic>
      <p:pic>
        <p:nvPicPr>
          <p:cNvPr id="30" name="Picture 29">
            <a:extLst>
              <a:ext uri="{FF2B5EF4-FFF2-40B4-BE49-F238E27FC236}">
                <a16:creationId xmlns:a16="http://schemas.microsoft.com/office/drawing/2014/main" xmlns="" id="{000F4242-E236-B8B7-6139-631B751F8E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9657" y="4308756"/>
            <a:ext cx="1822204" cy="2036895"/>
          </a:xfrm>
          <a:prstGeom prst="rect">
            <a:avLst/>
          </a:prstGeom>
        </p:spPr>
      </p:pic>
      <p:pic>
        <p:nvPicPr>
          <p:cNvPr id="32" name="Picture 31">
            <a:extLst>
              <a:ext uri="{FF2B5EF4-FFF2-40B4-BE49-F238E27FC236}">
                <a16:creationId xmlns:a16="http://schemas.microsoft.com/office/drawing/2014/main" xmlns="" id="{F98166D8-4891-69C5-4A6D-63EA2ADCAB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9657" y="2273384"/>
            <a:ext cx="3846897" cy="2402024"/>
          </a:xfrm>
          <a:prstGeom prst="rect">
            <a:avLst/>
          </a:prstGeom>
        </p:spPr>
      </p:pic>
      <p:pic>
        <p:nvPicPr>
          <p:cNvPr id="26" name="Picture 25">
            <a:extLst>
              <a:ext uri="{FF2B5EF4-FFF2-40B4-BE49-F238E27FC236}">
                <a16:creationId xmlns:a16="http://schemas.microsoft.com/office/drawing/2014/main" xmlns="" id="{09830EF1-EC12-80F9-8CD5-99656B6C0A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9657" y="695739"/>
            <a:ext cx="3892343" cy="2167682"/>
          </a:xfrm>
          <a:prstGeom prst="rect">
            <a:avLst/>
          </a:prstGeom>
        </p:spPr>
      </p:pic>
      <p:pic>
        <p:nvPicPr>
          <p:cNvPr id="36" name="Picture 35">
            <a:extLst>
              <a:ext uri="{FF2B5EF4-FFF2-40B4-BE49-F238E27FC236}">
                <a16:creationId xmlns:a16="http://schemas.microsoft.com/office/drawing/2014/main" xmlns="" id="{4ECB884F-E6B1-D871-A6BA-73917805C8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9857" y="4398510"/>
            <a:ext cx="2684654" cy="1947141"/>
          </a:xfrm>
          <a:prstGeom prst="rect">
            <a:avLst/>
          </a:prstGeom>
        </p:spPr>
      </p:pic>
    </p:spTree>
    <p:extLst>
      <p:ext uri="{BB962C8B-B14F-4D97-AF65-F5344CB8AC3E}">
        <p14:creationId xmlns:p14="http://schemas.microsoft.com/office/powerpoint/2010/main" val="161919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xmlns="" id="{F2DA8C11-80DA-4CFF-BE8C-456EE2F39889}"/>
              </a:ext>
            </a:extLst>
          </p:cNvPr>
          <p:cNvSpPr>
            <a:spLocks noGrp="1"/>
          </p:cNvSpPr>
          <p:nvPr>
            <p:ph type="sldNum" sz="quarter" idx="4"/>
          </p:nvPr>
        </p:nvSpPr>
        <p:spPr/>
        <p:txBody>
          <a:bodyPr/>
          <a:lstStyle/>
          <a:p>
            <a:fld id="{88E32D96-6BF2-46B1-A639-F807AB747ECF}" type="slidenum">
              <a:rPr kumimoji="1" lang="ja-JP" altLang="en-US" smtClean="0"/>
              <a:pPr/>
              <a:t>21</a:t>
            </a:fld>
            <a:endParaRPr kumimoji="1" lang="ja-JP" altLang="en-US" dirty="0"/>
          </a:p>
        </p:txBody>
      </p:sp>
      <p:pic>
        <p:nvPicPr>
          <p:cNvPr id="12" name="図 11">
            <a:extLst>
              <a:ext uri="{FF2B5EF4-FFF2-40B4-BE49-F238E27FC236}">
                <a16:creationId xmlns:a16="http://schemas.microsoft.com/office/drawing/2014/main" xmlns="" id="{BA49AF88-D239-4A03-B0A1-ECB0BBDC2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5616"/>
            <a:ext cx="12191999" cy="5647083"/>
          </a:xfrm>
          <a:prstGeom prst="rect">
            <a:avLst/>
          </a:prstGeom>
        </p:spPr>
      </p:pic>
      <p:sp>
        <p:nvSpPr>
          <p:cNvPr id="6" name="タイトル 1">
            <a:extLst>
              <a:ext uri="{FF2B5EF4-FFF2-40B4-BE49-F238E27FC236}">
                <a16:creationId xmlns:a16="http://schemas.microsoft.com/office/drawing/2014/main" xmlns="" id="{9DDE1427-B681-4494-A144-2E6AAE80CBBD}"/>
              </a:ext>
            </a:extLst>
          </p:cNvPr>
          <p:cNvSpPr txBox="1">
            <a:spLocks/>
          </p:cNvSpPr>
          <p:nvPr/>
        </p:nvSpPr>
        <p:spPr>
          <a:xfrm>
            <a:off x="4724400" y="1242585"/>
            <a:ext cx="3568700" cy="4101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400" kern="1200">
                <a:solidFill>
                  <a:schemeClr val="tx1"/>
                </a:solidFill>
                <a:latin typeface="メイリオ" panose="020B0604030504040204" pitchFamily="50" charset="-128"/>
                <a:ea typeface="メイリオ" panose="020B0604030504040204" pitchFamily="50" charset="-128"/>
                <a:cs typeface="+mj-cs"/>
              </a:defRPr>
            </a:lvl1pPr>
          </a:lstStyle>
          <a:p>
            <a:pPr algn="ctr"/>
            <a:r>
              <a:rPr lang="en-US" altLang="ja-JP" sz="4400" dirty="0">
                <a:latin typeface="Aharoni" panose="02010803020104030203" pitchFamily="2" charset="-79"/>
                <a:cs typeface="Aharoni" panose="02010803020104030203" pitchFamily="2" charset="-79"/>
              </a:rPr>
              <a:t>Thank</a:t>
            </a:r>
            <a:r>
              <a:rPr lang="ja-JP" altLang="en-US" sz="4400" dirty="0">
                <a:latin typeface="Aharoni" panose="02010803020104030203" pitchFamily="2" charset="-79"/>
                <a:cs typeface="Aharoni" panose="02010803020104030203" pitchFamily="2" charset="-79"/>
              </a:rPr>
              <a:t> </a:t>
            </a:r>
            <a:r>
              <a:rPr lang="en-US" altLang="ja-JP" sz="4400" dirty="0">
                <a:latin typeface="Aharoni" panose="02010803020104030203" pitchFamily="2" charset="-79"/>
                <a:cs typeface="Aharoni" panose="02010803020104030203" pitchFamily="2" charset="-79"/>
              </a:rPr>
              <a:t>you!</a:t>
            </a:r>
            <a:endParaRPr lang="ja-JP" altLang="en-US" sz="4400" dirty="0">
              <a:latin typeface="Aharoni" panose="02010803020104030203" pitchFamily="2" charset="-79"/>
              <a:cs typeface="Aharoni" panose="02010803020104030203" pitchFamily="2" charset="-79"/>
            </a:endParaRPr>
          </a:p>
        </p:txBody>
      </p:sp>
      <p:sp>
        <p:nvSpPr>
          <p:cNvPr id="2" name="テキスト ボックス 4">
            <a:extLst>
              <a:ext uri="{FF2B5EF4-FFF2-40B4-BE49-F238E27FC236}">
                <a16:creationId xmlns:a16="http://schemas.microsoft.com/office/drawing/2014/main" xmlns="" id="{DCD0CF93-B948-40C8-81C2-5D0B00C7BA71}"/>
              </a:ext>
            </a:extLst>
          </p:cNvPr>
          <p:cNvSpPr txBox="1"/>
          <p:nvPr/>
        </p:nvSpPr>
        <p:spPr>
          <a:xfrm>
            <a:off x="430620" y="4415848"/>
            <a:ext cx="5527675" cy="1323439"/>
          </a:xfrm>
          <a:prstGeom prst="rect">
            <a:avLst/>
          </a:prstGeom>
          <a:noFill/>
        </p:spPr>
        <p:txBody>
          <a:bodyPr wrap="square" rtlCol="0">
            <a:spAutoFit/>
          </a:bodyPr>
          <a:lstStyle/>
          <a:p>
            <a:r>
              <a:rPr kumimoji="1" lang="en-US" altLang="ja-JP" sz="2000" b="1" dirty="0" smtClean="0">
                <a:latin typeface="Univers LT Std 45 Light" panose="020B0703030502020204" pitchFamily="34" charset="0"/>
                <a:cs typeface="Arial" panose="020B0604020202020204" pitchFamily="34" charset="0"/>
              </a:rPr>
              <a:t>Kamal </a:t>
            </a:r>
            <a:r>
              <a:rPr kumimoji="1" lang="en-US" altLang="ja-JP" sz="2000" b="1" dirty="0">
                <a:latin typeface="Univers LT Std 45 Light" panose="020B0703030502020204" pitchFamily="34" charset="0"/>
                <a:cs typeface="Arial" panose="020B0604020202020204" pitchFamily="34" charset="0"/>
              </a:rPr>
              <a:t>Tiwari</a:t>
            </a:r>
            <a:r>
              <a:rPr kumimoji="1" lang="en-US" altLang="ja-JP" sz="2000" b="1" dirty="0" smtClean="0">
                <a:latin typeface="Univers LT Std 45 Light" panose="020B0703030502020204" pitchFamily="34" charset="0"/>
                <a:cs typeface="Arial" panose="020B0604020202020204" pitchFamily="34" charset="0"/>
              </a:rPr>
              <a:t>,</a:t>
            </a:r>
          </a:p>
          <a:p>
            <a:r>
              <a:rPr kumimoji="1" lang="en-US" altLang="ja-JP" sz="2000" dirty="0" smtClean="0">
                <a:cs typeface="Arial" panose="020B0604020202020204" pitchFamily="34" charset="0"/>
              </a:rPr>
              <a:t>CEO </a:t>
            </a:r>
            <a:r>
              <a:rPr kumimoji="1" lang="en-US" altLang="ja-JP" sz="2000" dirty="0">
                <a:cs typeface="Arial" panose="020B0604020202020204" pitchFamily="34" charset="0"/>
              </a:rPr>
              <a:t>&amp; </a:t>
            </a:r>
            <a:r>
              <a:rPr kumimoji="1" lang="en-US" altLang="ja-JP" sz="2000" dirty="0" smtClean="0">
                <a:cs typeface="Arial" panose="020B0604020202020204" pitchFamily="34" charset="0"/>
              </a:rPr>
              <a:t>Director</a:t>
            </a:r>
          </a:p>
          <a:p>
            <a:r>
              <a:rPr kumimoji="1" lang="en-US" altLang="ja-JP" sz="2000" dirty="0" smtClean="0">
                <a:cs typeface="Arial" panose="020B0604020202020204" pitchFamily="34" charset="0"/>
              </a:rPr>
              <a:t>Tel</a:t>
            </a:r>
            <a:r>
              <a:rPr kumimoji="1" lang="en-US" altLang="ja-JP" sz="2000" dirty="0">
                <a:cs typeface="Arial" panose="020B0604020202020204" pitchFamily="34" charset="0"/>
              </a:rPr>
              <a:t>: +91-9810367527 (WhatsApp</a:t>
            </a:r>
            <a:r>
              <a:rPr kumimoji="1" lang="en-US" altLang="ja-JP" sz="2000" dirty="0" smtClean="0">
                <a:cs typeface="Arial" panose="020B0604020202020204" pitchFamily="34" charset="0"/>
              </a:rPr>
              <a:t>)</a:t>
            </a:r>
          </a:p>
          <a:p>
            <a:r>
              <a:rPr kumimoji="1" lang="en-US" altLang="ja-JP" sz="2000" dirty="0" smtClean="0">
                <a:cs typeface="Arial" panose="020B0604020202020204" pitchFamily="34" charset="0"/>
              </a:rPr>
              <a:t>Email</a:t>
            </a:r>
            <a:r>
              <a:rPr kumimoji="1" lang="en-US" altLang="ja-JP" sz="2000" dirty="0">
                <a:cs typeface="Arial" panose="020B0604020202020204" pitchFamily="34" charset="0"/>
              </a:rPr>
              <a:t>: kamal@daiki-axis.com</a:t>
            </a:r>
            <a:endParaRPr kumimoji="1" lang="ja-JP" altLang="en-US" sz="2000" dirty="0">
              <a:cs typeface="Arial" panose="020B0604020202020204" pitchFamily="34" charset="0"/>
            </a:endParaRPr>
          </a:p>
        </p:txBody>
      </p:sp>
      <p:pic>
        <p:nvPicPr>
          <p:cNvPr id="8" name="Picture 7">
            <a:extLst>
              <a:ext uri="{FF2B5EF4-FFF2-40B4-BE49-F238E27FC236}">
                <a16:creationId xmlns:a16="http://schemas.microsoft.com/office/drawing/2014/main" xmlns="" id="{C0C607C1-1C0B-CD03-19CB-9EFB155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8308" y="2444417"/>
            <a:ext cx="3002020" cy="3002020"/>
          </a:xfrm>
          <a:prstGeom prst="rect">
            <a:avLst/>
          </a:prstGeom>
        </p:spPr>
      </p:pic>
      <p:sp>
        <p:nvSpPr>
          <p:cNvPr id="9" name="タイトル 1">
            <a:extLst>
              <a:ext uri="{FF2B5EF4-FFF2-40B4-BE49-F238E27FC236}">
                <a16:creationId xmlns:a16="http://schemas.microsoft.com/office/drawing/2014/main" xmlns="" id="{8A35D094-4145-AEEC-2F1D-32F46F3F8D04}"/>
              </a:ext>
            </a:extLst>
          </p:cNvPr>
          <p:cNvSpPr txBox="1">
            <a:spLocks/>
          </p:cNvSpPr>
          <p:nvPr/>
        </p:nvSpPr>
        <p:spPr>
          <a:xfrm>
            <a:off x="8293100" y="5535337"/>
            <a:ext cx="3412435" cy="4101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400" kern="1200">
                <a:solidFill>
                  <a:schemeClr val="tx1"/>
                </a:solidFill>
                <a:latin typeface="メイリオ" panose="020B0604030504040204" pitchFamily="50" charset="-128"/>
                <a:ea typeface="メイリオ" panose="020B0604030504040204" pitchFamily="50" charset="-128"/>
                <a:cs typeface="+mj-cs"/>
              </a:defRPr>
            </a:lvl1pPr>
          </a:lstStyle>
          <a:p>
            <a:pPr algn="ctr"/>
            <a:r>
              <a:rPr lang="en-IN" altLang="ja-JP" sz="1600" dirty="0">
                <a:latin typeface="Univers LT Std 45 Light" panose="020B0703030502020204" pitchFamily="34" charset="0"/>
              </a:rPr>
              <a:t>Scan </a:t>
            </a:r>
            <a:r>
              <a:rPr lang="en-IN" altLang="ja-JP" sz="1600" dirty="0" smtClean="0">
                <a:latin typeface="Univers LT Std 45 Light" panose="020B0703030502020204" pitchFamily="34" charset="0"/>
              </a:rPr>
              <a:t>to download </a:t>
            </a:r>
            <a:r>
              <a:rPr lang="en-IN" altLang="ja-JP" sz="1600" dirty="0">
                <a:latin typeface="Univers LT Std 45 Light" panose="020B0703030502020204" pitchFamily="34" charset="0"/>
              </a:rPr>
              <a:t>PPT </a:t>
            </a:r>
            <a:r>
              <a:rPr lang="en-IN" altLang="ja-JP" sz="1600" dirty="0" smtClean="0">
                <a:latin typeface="Univers LT Std 45 Light" panose="020B0703030502020204" pitchFamily="34" charset="0"/>
              </a:rPr>
              <a:t>&amp; Video  </a:t>
            </a:r>
            <a:endParaRPr lang="ja-JP" altLang="en-US" sz="1600" dirty="0">
              <a:latin typeface="Univers LT Std 45 Light" panose="020B0703030502020204" pitchFamily="34" charset="0"/>
            </a:endParaRPr>
          </a:p>
        </p:txBody>
      </p:sp>
      <p:sp>
        <p:nvSpPr>
          <p:cNvPr id="10" name="テキスト ボックス 4">
            <a:extLst>
              <a:ext uri="{FF2B5EF4-FFF2-40B4-BE49-F238E27FC236}">
                <a16:creationId xmlns:a16="http://schemas.microsoft.com/office/drawing/2014/main" xmlns="" id="{DCD0CF93-B948-40C8-81C2-5D0B00C7BA71}"/>
              </a:ext>
            </a:extLst>
          </p:cNvPr>
          <p:cNvSpPr txBox="1"/>
          <p:nvPr/>
        </p:nvSpPr>
        <p:spPr>
          <a:xfrm>
            <a:off x="430620" y="3937000"/>
            <a:ext cx="7151280" cy="400110"/>
          </a:xfrm>
          <a:prstGeom prst="rect">
            <a:avLst/>
          </a:prstGeom>
          <a:noFill/>
        </p:spPr>
        <p:txBody>
          <a:bodyPr wrap="square" rtlCol="0">
            <a:spAutoFit/>
          </a:bodyPr>
          <a:lstStyle/>
          <a:p>
            <a:r>
              <a:rPr kumimoji="1" lang="en-US" altLang="ja-JP" sz="2000" b="1" dirty="0">
                <a:latin typeface="Univers LT Std 45 Light" panose="020B0703030502020204" pitchFamily="34" charset="0"/>
                <a:cs typeface="Arial" panose="020B0604020202020204" pitchFamily="34" charset="0"/>
              </a:rPr>
              <a:t>Daiki Axis Environment/Daiki Axis India Pvt. Ltd.</a:t>
            </a:r>
          </a:p>
        </p:txBody>
      </p:sp>
    </p:spTree>
    <p:extLst>
      <p:ext uri="{BB962C8B-B14F-4D97-AF65-F5344CB8AC3E}">
        <p14:creationId xmlns:p14="http://schemas.microsoft.com/office/powerpoint/2010/main" val="318569490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8602</TotalTime>
  <Words>1096</Words>
  <Application>Microsoft Office PowerPoint</Application>
  <PresentationFormat>Widescreen</PresentationFormat>
  <Paragraphs>392</Paragraphs>
  <Slides>21</Slides>
  <Notes>16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21</vt:i4>
      </vt:variant>
    </vt:vector>
  </HeadingPairs>
  <TitlesOfParts>
    <vt:vector size="36" baseType="lpstr">
      <vt:lpstr>メイリオ</vt:lpstr>
      <vt:lpstr>ＭＳ Ｐゴシック</vt:lpstr>
      <vt:lpstr>游ゴシック</vt:lpstr>
      <vt:lpstr>游ゴシック Light</vt:lpstr>
      <vt:lpstr>Aharoni</vt:lpstr>
      <vt:lpstr>Arial</vt:lpstr>
      <vt:lpstr>Bahnschrift Condensed</vt:lpstr>
      <vt:lpstr>Calibri</vt:lpstr>
      <vt:lpstr>Calibri Light</vt:lpstr>
      <vt:lpstr>Century</vt:lpstr>
      <vt:lpstr>ＭＳ 明朝</vt:lpstr>
      <vt:lpstr>Times New Roman</vt:lpstr>
      <vt:lpstr>Univers LT Std 45 Light</vt:lpstr>
      <vt:lpstr>Wingdings</vt:lpstr>
      <vt:lpstr>Office テーマ</vt:lpstr>
      <vt:lpstr>PowerPoint Presentation</vt:lpstr>
      <vt:lpstr>Agenda  </vt:lpstr>
      <vt:lpstr>Government activities</vt:lpstr>
      <vt:lpstr>History of Onsite treatment in Japan</vt:lpstr>
      <vt:lpstr>Basic concept_ Onsite Treatment</vt:lpstr>
      <vt:lpstr>JOHKASOU-STP from Japan –MADE IN INDIA for INDIA</vt:lpstr>
      <vt:lpstr>Explanation of Internal Treatment Process</vt:lpstr>
      <vt:lpstr>PowerPoint Presentation</vt:lpstr>
      <vt:lpstr>Daiki Axis Johkasou Factory, Palwal, Haryana</vt:lpstr>
      <vt:lpstr>Progress made by Daiki Axis In India on Decentralized Wastewater Management..</vt:lpstr>
      <vt:lpstr>PowerPoint Presentation</vt:lpstr>
      <vt:lpstr>PowerPoint Presentation</vt:lpstr>
      <vt:lpstr>PowerPoint Presentation</vt:lpstr>
      <vt:lpstr>PowerPoint Presentation</vt:lpstr>
      <vt:lpstr>NMCG UDHAM SINGH NAGAR 1300(500,300,500) KLD VILLAGE SANITATION RIVER CLEANING PROJECTS , UTTARAKHAND  </vt:lpstr>
      <vt:lpstr>Gauri Kund, Uttarakhand</vt:lpstr>
      <vt:lpstr>    Namsai, Arunchal Pradesh FSTP (Collection ~ Product Usage)</vt:lpstr>
      <vt:lpstr>Flow Diagram of NAMSAI FSTP</vt:lpstr>
      <vt:lpstr>PowerPoint Presentation</vt:lpstr>
      <vt:lpstr>Daiki Axis India has established model for Decentralized Used water solution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Rio Waza</dc:creator>
  <cp:lastModifiedBy>User</cp:lastModifiedBy>
  <cp:revision>554</cp:revision>
  <dcterms:created xsi:type="dcterms:W3CDTF">2018-03-22T07:34:16Z</dcterms:created>
  <dcterms:modified xsi:type="dcterms:W3CDTF">2024-02-15T10:05:31Z</dcterms:modified>
</cp:coreProperties>
</file>